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6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97FD8-547E-4876-BA32-035EF705CD66}" type="datetimeFigureOut">
              <a:rPr lang="pt-BR" smtClean="0"/>
              <a:t>21/10/2011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7425F-6846-48B8-A370-B2EFAAE86CA8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rise\Pictures\2011-10-08\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23528" y="980728"/>
            <a:ext cx="8496944" cy="5339923"/>
          </a:xfrm>
          <a:prstGeom prst="rect">
            <a:avLst/>
          </a:prstGeom>
          <a:solidFill>
            <a:schemeClr val="accent3">
              <a:lumMod val="40000"/>
              <a:lumOff val="60000"/>
              <a:alpha val="57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b="1" smtClean="0">
                <a:latin typeface="Arial Narrow" pitchFamily="34" charset="0"/>
              </a:rPr>
              <a:t>Senhor, estou esgotada.</a:t>
            </a:r>
          </a:p>
          <a:p>
            <a:r>
              <a:rPr lang="pt-BR" sz="2400" b="1" smtClean="0">
                <a:latin typeface="Arial Narrow" pitchFamily="34" charset="0"/>
              </a:rPr>
              <a:t>Sinto que todos esperam algo de mim.</a:t>
            </a:r>
          </a:p>
          <a:p>
            <a:r>
              <a:rPr lang="pt-BR" sz="2400" b="1" smtClean="0">
                <a:latin typeface="Arial Narrow" pitchFamily="34" charset="0"/>
              </a:rPr>
              <a:t>Só que não consigo corresponder à altura.</a:t>
            </a:r>
          </a:p>
          <a:p>
            <a:r>
              <a:rPr lang="pt-BR" sz="2400" b="1" smtClean="0">
                <a:latin typeface="Arial Narrow" pitchFamily="34" charset="0"/>
              </a:rPr>
              <a:t>Senhor, sinto-me amarrada, sem saber direito em que direção ir.</a:t>
            </a:r>
            <a:endParaRPr lang="pt-BR" sz="2400" b="1">
              <a:latin typeface="Arial Narrow" pitchFamily="34" charset="0"/>
            </a:endParaRPr>
          </a:p>
          <a:p>
            <a:endParaRPr lang="pt-BR" sz="1000" b="1" smtClean="0">
              <a:latin typeface="Arial Narrow" pitchFamily="34" charset="0"/>
            </a:endParaRPr>
          </a:p>
          <a:p>
            <a:r>
              <a:rPr lang="pt-BR" sz="2400" b="1" smtClean="0">
                <a:latin typeface="Arial Narrow" pitchFamily="34" charset="0"/>
              </a:rPr>
              <a:t>Ajuda-me a desatar os nós que me amarram,</a:t>
            </a:r>
          </a:p>
          <a:p>
            <a:r>
              <a:rPr lang="pt-BR" sz="2400" b="1">
                <a:latin typeface="Arial Narrow" pitchFamily="34" charset="0"/>
              </a:rPr>
              <a:t>q</a:t>
            </a:r>
            <a:r>
              <a:rPr lang="pt-BR" sz="2400" b="1" smtClean="0">
                <a:latin typeface="Arial Narrow" pitchFamily="34" charset="0"/>
              </a:rPr>
              <a:t>ue me impedem de ter servir com maior alegria,</a:t>
            </a:r>
          </a:p>
          <a:p>
            <a:r>
              <a:rPr lang="pt-BR" sz="2400" b="1">
                <a:latin typeface="Arial Narrow" pitchFamily="34" charset="0"/>
              </a:rPr>
              <a:t>q</a:t>
            </a:r>
            <a:r>
              <a:rPr lang="pt-BR" sz="2400" b="1" smtClean="0">
                <a:latin typeface="Arial Narrow" pitchFamily="34" charset="0"/>
              </a:rPr>
              <a:t>ue fazem com que eu seja uma presença pesada </a:t>
            </a:r>
          </a:p>
          <a:p>
            <a:r>
              <a:rPr lang="pt-BR" sz="2400" b="1" smtClean="0">
                <a:latin typeface="Arial Narrow" pitchFamily="34" charset="0"/>
              </a:rPr>
              <a:t>para os que me querem bem.</a:t>
            </a:r>
          </a:p>
          <a:p>
            <a:endParaRPr lang="pt-BR" sz="1000" b="1">
              <a:latin typeface="Arial Narrow" pitchFamily="34" charset="0"/>
            </a:endParaRPr>
          </a:p>
          <a:p>
            <a:r>
              <a:rPr lang="pt-BR" sz="2400" b="1" smtClean="0">
                <a:latin typeface="Arial Narrow" pitchFamily="34" charset="0"/>
              </a:rPr>
              <a:t>Senhor, acende a tua luz nessa escuridão, para que eu possa ver </a:t>
            </a:r>
          </a:p>
          <a:p>
            <a:r>
              <a:rPr lang="pt-BR" sz="2400" b="1" smtClean="0">
                <a:latin typeface="Arial Narrow" pitchFamily="34" charset="0"/>
              </a:rPr>
              <a:t>o que agora não estou enxergando.</a:t>
            </a:r>
          </a:p>
          <a:p>
            <a:r>
              <a:rPr lang="pt-BR" sz="2400" b="1" smtClean="0">
                <a:latin typeface="Arial Narrow" pitchFamily="34" charset="0"/>
              </a:rPr>
              <a:t>Toca meu coração com tua paz e serenidade.</a:t>
            </a:r>
          </a:p>
          <a:p>
            <a:r>
              <a:rPr lang="pt-BR" sz="2400" b="1" smtClean="0">
                <a:latin typeface="Arial Narrow" pitchFamily="34" charset="0"/>
              </a:rPr>
              <a:t>Liberta-me das amarras do perfeicionismo.</a:t>
            </a:r>
          </a:p>
          <a:p>
            <a:r>
              <a:rPr lang="pt-BR" sz="2400" b="1" smtClean="0">
                <a:latin typeface="Arial Narrow" pitchFamily="34" charset="0"/>
              </a:rPr>
              <a:t>Conforta-me nessa dor que não têm contornos.</a:t>
            </a:r>
          </a:p>
          <a:p>
            <a:pPr algn="r"/>
            <a:r>
              <a:rPr lang="pt-BR" sz="1000" b="1" smtClean="0">
                <a:latin typeface="Arial Narrow" pitchFamily="34" charset="0"/>
              </a:rPr>
              <a:t>www.luteranos.com.br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114</Words>
  <Application>Microsoft Office PowerPoint</Application>
  <PresentationFormat>Apresentação na tela 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3</cp:revision>
  <dcterms:created xsi:type="dcterms:W3CDTF">2011-10-21T15:35:28Z</dcterms:created>
  <dcterms:modified xsi:type="dcterms:W3CDTF">2011-10-21T15:56:18Z</dcterms:modified>
</cp:coreProperties>
</file>