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5761038" cy="864076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-1302" y="-72"/>
      </p:cViewPr>
      <p:guideLst>
        <p:guide orient="horz" pos="2722"/>
        <p:guide pos="181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32078" y="2684239"/>
            <a:ext cx="4896882" cy="1852164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864156" y="4896432"/>
            <a:ext cx="4032727" cy="220819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D968A-E60C-4F0E-BCE6-F8FAEEC542FF}" type="datetimeFigureOut">
              <a:rPr lang="pt-BR" smtClean="0"/>
              <a:t>22/05/2015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06EC3-E9DD-4312-9FA0-E9C844B27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3869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D968A-E60C-4F0E-BCE6-F8FAEEC542FF}" type="datetimeFigureOut">
              <a:rPr lang="pt-BR" smtClean="0"/>
              <a:t>22/05/2015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06EC3-E9DD-4312-9FA0-E9C844B27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9779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5083" y="5552492"/>
            <a:ext cx="4896882" cy="171615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5083" y="3662325"/>
            <a:ext cx="4896882" cy="189016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D968A-E60C-4F0E-BCE6-F8FAEEC542FF}" type="datetimeFigureOut">
              <a:rPr lang="pt-BR" smtClean="0"/>
              <a:t>22/05/2015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06EC3-E9DD-4312-9FA0-E9C844B27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10442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288052" y="2016180"/>
            <a:ext cx="2544458" cy="57025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2928528" y="2016180"/>
            <a:ext cx="2544458" cy="57025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D968A-E60C-4F0E-BCE6-F8FAEEC542FF}" type="datetimeFigureOut">
              <a:rPr lang="pt-BR" smtClean="0"/>
              <a:t>22/05/2015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06EC3-E9DD-4312-9FA0-E9C844B27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1371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88052" y="1934171"/>
            <a:ext cx="2545459" cy="8060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288052" y="2740242"/>
            <a:ext cx="2545459" cy="49784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2926528" y="1934171"/>
            <a:ext cx="2546459" cy="8060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2926528" y="2740242"/>
            <a:ext cx="2546459" cy="49784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D968A-E60C-4F0E-BCE6-F8FAEEC542FF}" type="datetimeFigureOut">
              <a:rPr lang="pt-BR" smtClean="0"/>
              <a:t>22/05/2015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06EC3-E9DD-4312-9FA0-E9C844B27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5348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D968A-E60C-4F0E-BCE6-F8FAEEC542FF}" type="datetimeFigureOut">
              <a:rPr lang="pt-BR" smtClean="0"/>
              <a:t>22/05/2015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06EC3-E9DD-4312-9FA0-E9C844B27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3430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D968A-E60C-4F0E-BCE6-F8FAEEC542FF}" type="datetimeFigureOut">
              <a:rPr lang="pt-BR" smtClean="0"/>
              <a:t>22/05/2015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06EC3-E9DD-4312-9FA0-E9C844B27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6464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88052" y="344031"/>
            <a:ext cx="1895342" cy="146412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252406" y="344032"/>
            <a:ext cx="3220580" cy="73746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88052" y="1808161"/>
            <a:ext cx="1895342" cy="591052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D968A-E60C-4F0E-BCE6-F8FAEEC542FF}" type="datetimeFigureOut">
              <a:rPr lang="pt-BR" smtClean="0"/>
              <a:t>22/05/2015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06EC3-E9DD-4312-9FA0-E9C844B27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5967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29203" y="6048534"/>
            <a:ext cx="3456623" cy="714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129203" y="772068"/>
            <a:ext cx="3456623" cy="518445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129203" y="6762598"/>
            <a:ext cx="3456623" cy="101408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D968A-E60C-4F0E-BCE6-F8FAEEC542FF}" type="datetimeFigureOut">
              <a:rPr lang="pt-BR" smtClean="0"/>
              <a:t>22/05/2015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06EC3-E9DD-4312-9FA0-E9C844B27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6975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D968A-E60C-4F0E-BCE6-F8FAEEC542FF}" type="datetimeFigureOut">
              <a:rPr lang="pt-BR" smtClean="0"/>
              <a:t>22/05/2015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06EC3-E9DD-4312-9FA0-E9C844B27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5191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4176752" y="346033"/>
            <a:ext cx="1296234" cy="7372651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288052" y="346033"/>
            <a:ext cx="3792683" cy="7372651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D968A-E60C-4F0E-BCE6-F8FAEEC542FF}" type="datetimeFigureOut">
              <a:rPr lang="pt-BR" smtClean="0"/>
              <a:t>22/05/2015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06EC3-E9DD-4312-9FA0-E9C844B27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5909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288052" y="346031"/>
            <a:ext cx="5184934" cy="14401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88052" y="2016180"/>
            <a:ext cx="5184934" cy="5702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288052" y="8008709"/>
            <a:ext cx="1344242" cy="4600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D968A-E60C-4F0E-BCE6-F8FAEEC542FF}" type="datetimeFigureOut">
              <a:rPr lang="pt-BR" smtClean="0"/>
              <a:t>22/05/2015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1968355" y="8008709"/>
            <a:ext cx="1824329" cy="4600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4128744" y="8008709"/>
            <a:ext cx="1344242" cy="4600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006EC3-E9DD-4312-9FA0-E9C844B27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5459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cer\Documents\curso 001-fich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809" y="98"/>
            <a:ext cx="5761038" cy="864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080319" y="1348308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err="1" smtClean="0">
                <a:solidFill>
                  <a:srgbClr val="FF0000"/>
                </a:solidFill>
              </a:rPr>
              <a:t>xxxxxx</a:t>
            </a:r>
            <a:endParaRPr lang="pt-BR" sz="1400" dirty="0">
              <a:solidFill>
                <a:srgbClr val="FF00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080319" y="1564332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err="1" smtClean="0">
                <a:solidFill>
                  <a:srgbClr val="FF0000"/>
                </a:solidFill>
              </a:rPr>
              <a:t>xxxxxxx</a:t>
            </a:r>
            <a:endParaRPr lang="pt-BR" sz="1400" dirty="0">
              <a:solidFill>
                <a:srgbClr val="FF00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584375" y="1780356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err="1" smtClean="0">
                <a:solidFill>
                  <a:srgbClr val="FF0000"/>
                </a:solidFill>
              </a:rPr>
              <a:t>xxxxx</a:t>
            </a:r>
            <a:endParaRPr lang="pt-BR" sz="1400" dirty="0">
              <a:solidFill>
                <a:srgbClr val="FF00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520479" y="2016125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err="1" smtClean="0">
                <a:solidFill>
                  <a:srgbClr val="FF0000"/>
                </a:solidFill>
              </a:rPr>
              <a:t>xxxxxxx</a:t>
            </a:r>
            <a:endParaRPr lang="pt-BR" sz="1400" dirty="0">
              <a:solidFill>
                <a:srgbClr val="FF0000"/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296343" y="2448173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err="1" smtClean="0">
                <a:solidFill>
                  <a:srgbClr val="FF0000"/>
                </a:solidFill>
              </a:rPr>
              <a:t>xxxxxxxx</a:t>
            </a:r>
            <a:endParaRPr lang="pt-BR" sz="1400" dirty="0">
              <a:solidFill>
                <a:srgbClr val="FF0000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1080319" y="3148508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err="1" smtClean="0">
                <a:solidFill>
                  <a:srgbClr val="FF0000"/>
                </a:solidFill>
              </a:rPr>
              <a:t>xxxxxxxxx</a:t>
            </a:r>
            <a:endParaRPr lang="pt-BR" sz="1400" dirty="0">
              <a:solidFill>
                <a:srgbClr val="FF0000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224335" y="3364532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err="1" smtClean="0">
                <a:solidFill>
                  <a:srgbClr val="FF0000"/>
                </a:solidFill>
              </a:rPr>
              <a:t>xxxxxxxx</a:t>
            </a:r>
            <a:endParaRPr lang="pt-BR" sz="1400" dirty="0">
              <a:solidFill>
                <a:srgbClr val="FF0000"/>
              </a:solidFill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080319" y="3600301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err="1" smtClean="0">
                <a:solidFill>
                  <a:srgbClr val="FF0000"/>
                </a:solidFill>
              </a:rPr>
              <a:t>xxxxxxxxx</a:t>
            </a:r>
            <a:endParaRPr lang="pt-BR" sz="1400" dirty="0">
              <a:solidFill>
                <a:srgbClr val="FF0000"/>
              </a:solidFill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648271" y="2716460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err="1" smtClean="0">
                <a:solidFill>
                  <a:srgbClr val="FF0000"/>
                </a:solidFill>
              </a:rPr>
              <a:t>xxxxxxxx</a:t>
            </a:r>
            <a:endParaRPr lang="pt-BR" sz="1400" dirty="0">
              <a:solidFill>
                <a:srgbClr val="FF0000"/>
              </a:solidFill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648271" y="2932484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err="1" smtClean="0">
                <a:solidFill>
                  <a:srgbClr val="FF0000"/>
                </a:solidFill>
              </a:rPr>
              <a:t>xxxxxxxx</a:t>
            </a:r>
            <a:endParaRPr lang="pt-BR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559845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10</Words>
  <Application>Microsoft Office PowerPoint</Application>
  <PresentationFormat>Personalizar</PresentationFormat>
  <Paragraphs>10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Tema do Office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Acer</dc:creator>
  <cp:lastModifiedBy>Acer</cp:lastModifiedBy>
  <cp:revision>2</cp:revision>
  <dcterms:created xsi:type="dcterms:W3CDTF">2015-05-22T21:56:26Z</dcterms:created>
  <dcterms:modified xsi:type="dcterms:W3CDTF">2015-05-22T22:07:25Z</dcterms:modified>
</cp:coreProperties>
</file>