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89" r:id="rId2"/>
    <p:sldId id="712" r:id="rId3"/>
    <p:sldId id="823" r:id="rId4"/>
    <p:sldId id="458" r:id="rId5"/>
    <p:sldId id="803" r:id="rId6"/>
    <p:sldId id="804" r:id="rId7"/>
    <p:sldId id="805" r:id="rId8"/>
    <p:sldId id="806" r:id="rId9"/>
    <p:sldId id="807" r:id="rId10"/>
    <p:sldId id="808" r:id="rId11"/>
    <p:sldId id="809" r:id="rId12"/>
    <p:sldId id="689" r:id="rId13"/>
    <p:sldId id="810" r:id="rId14"/>
    <p:sldId id="620" r:id="rId15"/>
    <p:sldId id="824" r:id="rId16"/>
    <p:sldId id="825" r:id="rId17"/>
    <p:sldId id="826" r:id="rId18"/>
    <p:sldId id="827" r:id="rId19"/>
    <p:sldId id="814" r:id="rId20"/>
    <p:sldId id="762" r:id="rId21"/>
    <p:sldId id="812" r:id="rId22"/>
    <p:sldId id="813" r:id="rId23"/>
    <p:sldId id="831" r:id="rId24"/>
    <p:sldId id="815" r:id="rId25"/>
    <p:sldId id="767" r:id="rId26"/>
    <p:sldId id="379" r:id="rId27"/>
    <p:sldId id="722" r:id="rId28"/>
    <p:sldId id="828" r:id="rId29"/>
    <p:sldId id="829" r:id="rId30"/>
    <p:sldId id="830" r:id="rId31"/>
    <p:sldId id="816" r:id="rId32"/>
    <p:sldId id="821" r:id="rId33"/>
    <p:sldId id="819" r:id="rId34"/>
    <p:sldId id="820" r:id="rId35"/>
    <p:sldId id="751" r:id="rId36"/>
    <p:sldId id="784" r:id="rId37"/>
    <p:sldId id="832" r:id="rId38"/>
    <p:sldId id="833" r:id="rId39"/>
    <p:sldId id="834" r:id="rId40"/>
    <p:sldId id="835" r:id="rId41"/>
    <p:sldId id="394" r:id="rId42"/>
    <p:sldId id="817" r:id="rId43"/>
    <p:sldId id="739" r:id="rId44"/>
    <p:sldId id="801" r:id="rId45"/>
    <p:sldId id="299" r:id="rId46"/>
    <p:sldId id="802" r:id="rId47"/>
    <p:sldId id="737" r:id="rId48"/>
    <p:sldId id="788" r:id="rId49"/>
    <p:sldId id="811" r:id="rId50"/>
    <p:sldId id="787" r:id="rId51"/>
    <p:sldId id="654" r:id="rId52"/>
    <p:sldId id="818" r:id="rId53"/>
    <p:sldId id="822" r:id="rId54"/>
    <p:sldId id="735" r:id="rId55"/>
    <p:sldId id="836" r:id="rId56"/>
    <p:sldId id="682" r:id="rId5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CC0066"/>
    <a:srgbClr val="0A0A06"/>
    <a:srgbClr val="000099"/>
    <a:srgbClr val="74021A"/>
    <a:srgbClr val="800000"/>
    <a:srgbClr val="1C025E"/>
    <a:srgbClr val="070117"/>
    <a:srgbClr val="17375E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1" autoAdjust="0"/>
    <p:restoredTop sz="94660"/>
  </p:normalViewPr>
  <p:slideViewPr>
    <p:cSldViewPr snapToGrid="0">
      <p:cViewPr varScale="1">
        <p:scale>
          <a:sx n="61" d="100"/>
          <a:sy n="61" d="100"/>
        </p:scale>
        <p:origin x="62" y="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710FA-A054-4D28-97A1-35A95814C65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3AADE-1F27-4F5E-8F1C-F75F223BC2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2486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710FA-A054-4D28-97A1-35A95814C65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3AADE-1F27-4F5E-8F1C-F75F223BC2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3185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710FA-A054-4D28-97A1-35A95814C65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3AADE-1F27-4F5E-8F1C-F75F223BC2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6483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710FA-A054-4D28-97A1-35A95814C65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3AADE-1F27-4F5E-8F1C-F75F223BC2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6342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710FA-A054-4D28-97A1-35A95814C65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3AADE-1F27-4F5E-8F1C-F75F223BC2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2904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710FA-A054-4D28-97A1-35A95814C65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3AADE-1F27-4F5E-8F1C-F75F223BC2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5262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710FA-A054-4D28-97A1-35A95814C65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3AADE-1F27-4F5E-8F1C-F75F223BC2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9666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710FA-A054-4D28-97A1-35A95814C65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3AADE-1F27-4F5E-8F1C-F75F223BC2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8663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710FA-A054-4D28-97A1-35A95814C65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3AADE-1F27-4F5E-8F1C-F75F223BC2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2646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710FA-A054-4D28-97A1-35A95814C65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3AADE-1F27-4F5E-8F1C-F75F223BC2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995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710FA-A054-4D28-97A1-35A95814C65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3AADE-1F27-4F5E-8F1C-F75F223BC2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7981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710FA-A054-4D28-97A1-35A95814C65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3AADE-1F27-4F5E-8F1C-F75F223BC2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8415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9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233770"/>
            <a:ext cx="11352560" cy="5605327"/>
          </a:xfrm>
          <a:prstGeom prst="rect">
            <a:avLst/>
          </a:prstGeom>
        </p:spPr>
      </p:pic>
      <p:sp>
        <p:nvSpPr>
          <p:cNvPr id="3" name="Retângulo Arredondado 2"/>
          <p:cNvSpPr/>
          <p:nvPr/>
        </p:nvSpPr>
        <p:spPr>
          <a:xfrm>
            <a:off x="6747233" y="5216911"/>
            <a:ext cx="4563769" cy="101890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PRELÚDIO</a:t>
            </a:r>
            <a:endParaRPr lang="pt-BR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09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99186"/>
            <a:ext cx="12192000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REUNIDOS AQUI, SÓ PRA LOUVAR AO SENHOR!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NOVAMENTE AQUI EM UNIÃO.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ALGO NOVO HÁ DE ACONTECER. ALGO BOM DEUS TEM PRA NÓS.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REUNIDOS AQUI, SÓ PRA LOUVAR AO SENHOR!</a:t>
            </a:r>
          </a:p>
          <a:p>
            <a:pPr algn="ctr">
              <a:spcAft>
                <a:spcPts val="0"/>
              </a:spcAft>
            </a:pPr>
            <a:r>
              <a:rPr lang="pt-BR" sz="6600" dirty="0" smtClean="0"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MUNDO NOVO, JESUS TEM PREPARADO PRA NÓS.</a:t>
            </a:r>
          </a:p>
          <a:p>
            <a:pPr algn="ctr"/>
            <a:r>
              <a:rPr lang="pt-BR" sz="40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MUNDO CHEIO DE PAZ E DE ALEGRIA.</a:t>
            </a:r>
            <a:br>
              <a:rPr lang="pt-BR" sz="40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 CRISTO ESTÁ AQUI E CONOSCO VAI FICAR.</a:t>
            </a:r>
            <a:br>
              <a:rPr lang="pt-BR" sz="4000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REUNIDOS AQUI, SÓ PRA LOUVAR AO SENHOR!</a:t>
            </a:r>
            <a:endParaRPr lang="pt-BR" sz="4000" dirty="0">
              <a:solidFill>
                <a:srgbClr val="C00000"/>
              </a:solidFill>
              <a:latin typeface="Impact" panose="020B080603090205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900" y="3038475"/>
            <a:ext cx="3124200" cy="7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62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64" y="889348"/>
            <a:ext cx="11912252" cy="4985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05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726" y="4093020"/>
            <a:ext cx="8458959" cy="258400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01874" y="489877"/>
            <a:ext cx="94195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6000" b="1" dirty="0" smtClean="0">
                <a:solidFill>
                  <a:srgbClr val="0A0A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MEMBROS,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6000" b="1" dirty="0" smtClean="0">
                <a:solidFill>
                  <a:srgbClr val="0A0A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EQUIPE DE LOUVOR,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6000" b="1" dirty="0" smtClean="0">
                <a:solidFill>
                  <a:srgbClr val="0A0A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VISITANTES 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6000" b="1" dirty="0" smtClean="0">
                <a:solidFill>
                  <a:srgbClr val="0A0A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PADRE PIERRE.</a:t>
            </a:r>
            <a:endParaRPr lang="pt-BR" sz="6000" b="1" dirty="0">
              <a:solidFill>
                <a:srgbClr val="0A0A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4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977009" y="412025"/>
            <a:ext cx="680998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PENTECOSTES</a:t>
            </a:r>
            <a:r>
              <a:rPr lang="pt-BR" sz="4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pt-BR" sz="44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LEMBRAMOS A </a:t>
            </a:r>
            <a:r>
              <a:rPr lang="pt-BR" sz="4400" dirty="0" smtClean="0">
                <a:solidFill>
                  <a:srgbClr val="8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SOUC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SEMANA </a:t>
            </a:r>
            <a:r>
              <a:rPr lang="pt-BR" sz="4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ORAÇÃO </a:t>
            </a:r>
            <a:r>
              <a:rPr lang="pt-BR" sz="4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PELA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UNIDADE </a:t>
            </a:r>
            <a:r>
              <a:rPr lang="pt-BR" sz="4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 </a:t>
            </a:r>
            <a:r>
              <a:rPr lang="pt-BR" sz="4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CRISTÃOS, </a:t>
            </a:r>
            <a:endParaRPr lang="pt-BR" sz="44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CELEBRAÇÃO </a:t>
            </a:r>
            <a:endParaRPr lang="pt-BR" sz="44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</a:t>
            </a:r>
            <a:r>
              <a:rPr lang="pt-BR" sz="4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COMPROMISSO </a:t>
            </a:r>
            <a:endParaRPr lang="pt-BR" sz="44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</a:t>
            </a:r>
            <a:r>
              <a:rPr lang="pt-BR" sz="4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ECUMENISMO.</a:t>
            </a:r>
            <a:endParaRPr lang="pt-BR" sz="44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20" y="166984"/>
            <a:ext cx="4447522" cy="6434231"/>
          </a:xfrm>
          <a:prstGeom prst="rect">
            <a:avLst/>
          </a:prstGeom>
        </p:spPr>
      </p:pic>
      <p:sp>
        <p:nvSpPr>
          <p:cNvPr id="4" name="Retângulo Arredondado 3"/>
          <p:cNvSpPr/>
          <p:nvPr/>
        </p:nvSpPr>
        <p:spPr>
          <a:xfrm>
            <a:off x="5398718" y="5244117"/>
            <a:ext cx="6263014" cy="1256891"/>
          </a:xfrm>
          <a:prstGeom prst="roundRect">
            <a:avLst/>
          </a:prstGeom>
          <a:solidFill>
            <a:srgbClr val="740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PROMOÇÃO DO </a:t>
            </a:r>
            <a:r>
              <a:rPr lang="pt-BR" sz="3200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CONIC</a:t>
            </a:r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/ CONSELHO NACIONAL DE IGREJAS CRISTÃS </a:t>
            </a:r>
          </a:p>
        </p:txBody>
      </p:sp>
    </p:spTree>
    <p:extLst>
      <p:ext uri="{BB962C8B-B14F-4D97-AF65-F5344CB8AC3E}">
        <p14:creationId xmlns:p14="http://schemas.microsoft.com/office/powerpoint/2010/main" val="154617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10807"/>
            <a:ext cx="121920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9600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ECUMENISMO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APELO </a:t>
            </a:r>
            <a:r>
              <a:rPr lang="pt-BR" sz="4000" dirty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UNIDADE DE TODOS OS POVOS </a:t>
            </a:r>
            <a:endParaRPr lang="pt-BR" sz="4000" dirty="0" smtClean="0">
              <a:solidFill>
                <a:srgbClr val="9900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CONTIDO </a:t>
            </a:r>
            <a:r>
              <a:rPr lang="pt-BR" sz="4000" dirty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MENSAGEM DO EVANGELHO. </a:t>
            </a:r>
          </a:p>
          <a:p>
            <a:pPr algn="ctr">
              <a:spcAft>
                <a:spcPts val="0"/>
              </a:spcAft>
            </a:pPr>
            <a:endParaRPr lang="pt-BR" dirty="0" smtClean="0"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dirty="0"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dirty="0" smtClean="0"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dirty="0"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QUE </a:t>
            </a:r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ELES SEJAM LEVADOS À PLENA UNIDADE, </a:t>
            </a:r>
          </a:p>
          <a:p>
            <a:pPr algn="ctr">
              <a:spcAft>
                <a:spcPts val="0"/>
              </a:spcAft>
            </a:pPr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PARA QUE O MUNDO SAIBA QUE TU ME ENVIASTE </a:t>
            </a:r>
            <a:endParaRPr lang="pt-BR" sz="3200" b="1" dirty="0" smtClean="0">
              <a:solidFill>
                <a:schemeClr val="tx2">
                  <a:lumMod val="75000"/>
                </a:schemeClr>
              </a:solidFill>
              <a:latin typeface="Arial Narrow" panose="020B0606020202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 </a:t>
            </a:r>
            <a:r>
              <a:rPr lang="pt-BR" sz="3200" b="1" dirty="0">
                <a:solidFill>
                  <a:schemeClr val="tx2">
                    <a:lumMod val="75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 AMASTE COMO IGUALMENTE ME </a:t>
            </a:r>
            <a:r>
              <a:rPr lang="pt-BR" sz="3200" b="1" dirty="0" smtClean="0">
                <a:solidFill>
                  <a:schemeClr val="tx2">
                    <a:lumMod val="75000"/>
                  </a:schemeClr>
                </a:solidFill>
                <a:latin typeface="Arial Narrow" panose="020B0606020202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AMASTE. </a:t>
            </a:r>
          </a:p>
          <a:p>
            <a:pPr algn="ctr">
              <a:spcAft>
                <a:spcPts val="0"/>
              </a:spcAft>
            </a:pPr>
            <a:endParaRPr lang="pt-BR" sz="700" b="1" i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pt-BR" b="1" i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JESUS NO EVANGELHO DE JOÃO, CAPÍTULO 17, VERSO 23</a:t>
            </a:r>
            <a:r>
              <a:rPr lang="pt-BR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pt-BR" b="1" dirty="0">
              <a:solidFill>
                <a:schemeClr val="tx2">
                  <a:lumMod val="75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026" y="3434683"/>
            <a:ext cx="5958344" cy="72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679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532787"/>
            <a:ext cx="12192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6000" dirty="0" smtClean="0">
                <a:solidFill>
                  <a:schemeClr val="accent5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ECUMENISMO</a:t>
            </a:r>
            <a:r>
              <a:rPr lang="pt-BR" sz="6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6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É “</a:t>
            </a:r>
            <a:r>
              <a:rPr lang="pt-BR" sz="6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JUNTAR”</a:t>
            </a:r>
          </a:p>
          <a:p>
            <a:pPr algn="ctr">
              <a:spcAft>
                <a:spcPts val="0"/>
              </a:spcAft>
            </a:pPr>
            <a:r>
              <a:rPr lang="pt-BR" sz="6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</a:t>
            </a:r>
            <a:r>
              <a:rPr lang="pt-BR" sz="6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“FAZER UMA COISA SÓ”. </a:t>
            </a:r>
            <a:endParaRPr lang="pt-BR" sz="60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6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ANTES, É CAMINHAR </a:t>
            </a:r>
            <a:r>
              <a:rPr lang="pt-BR" sz="6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LADO</a:t>
            </a:r>
            <a:r>
              <a:rPr lang="pt-BR" sz="6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pt-BR" sz="6000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6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RESPEITANDO DIFERENÇAS</a:t>
            </a:r>
          </a:p>
          <a:p>
            <a:pPr algn="ctr">
              <a:spcAft>
                <a:spcPts val="0"/>
              </a:spcAft>
            </a:pPr>
            <a:r>
              <a:rPr lang="pt-BR" sz="6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6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PRIORIDADES</a:t>
            </a:r>
            <a:r>
              <a:rPr lang="pt-BR" sz="6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60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03" y="388709"/>
            <a:ext cx="910425" cy="109535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03" y="5385846"/>
            <a:ext cx="5715000" cy="7143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53" y="5385846"/>
            <a:ext cx="5715000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06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8203" y="2738301"/>
            <a:ext cx="10972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pt-BR" sz="36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DMO 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 MUNDIAL DE ORAÇÃO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NO INÍCIO DE MARÇO.</a:t>
            </a:r>
            <a:endParaRPr lang="pt-BR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pt-BR" sz="3600" dirty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SOUC / 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SEMANA DE ORAÇÃO PELA UNIDADE DOS CRISTÃOS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EM TORNO DE PENTECOSTES.</a:t>
            </a:r>
            <a:endParaRPr lang="pt-BR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pt-BR" sz="3600" dirty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 DA 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REFORMA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31 DE OUTUBRO E</a:t>
            </a:r>
            <a:endParaRPr lang="pt-BR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pt-BR" sz="3600" dirty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 DE 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AÇÃO DE GRAÇAS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4ª QUINTA DE NOVEMBRO.</a:t>
            </a:r>
            <a:endParaRPr lang="pt-BR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pt-BR" sz="3600" dirty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TAMBÉM, MOMENTOS DE 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BATISMO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CONFIRMAÇÃO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pt-BR" sz="3600" dirty="0" smtClean="0">
              <a:solidFill>
                <a:schemeClr val="accent6">
                  <a:lumMod val="5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pt-BR" sz="36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</a:t>
            </a:r>
            <a:r>
              <a:rPr lang="pt-BR" sz="36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BÊNÇÃO 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MATRIMONIAL 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SEPULTAMENTO CRISTÃO</a:t>
            </a:r>
            <a:r>
              <a:rPr lang="pt-BR" sz="3600" dirty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169085" y="463463"/>
            <a:ext cx="6413326" cy="2074421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pt-BR" sz="44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LUTERANOS, </a:t>
            </a:r>
          </a:p>
          <a:p>
            <a:pPr>
              <a:spcAft>
                <a:spcPts val="0"/>
              </a:spcAft>
            </a:pPr>
            <a:r>
              <a:rPr lang="pt-BR" sz="44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EXPERIMENTAMOS </a:t>
            </a:r>
            <a:r>
              <a:rPr lang="pt-BR" sz="44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</a:t>
            </a:r>
            <a:endParaRPr lang="pt-BR" sz="4400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44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SEGUINTES </a:t>
            </a:r>
            <a:r>
              <a:rPr lang="pt-BR" sz="44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MOMENTOS</a:t>
            </a:r>
            <a:r>
              <a:rPr lang="pt-BR" sz="4400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</a:t>
            </a:r>
            <a:endParaRPr lang="pt-BR" sz="4400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40" y="429957"/>
            <a:ext cx="2799045" cy="2208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04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43691"/>
            <a:ext cx="1219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600" dirty="0">
                <a:solidFill>
                  <a:srgbClr val="FF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1926, O MOVIMENTO </a:t>
            </a:r>
            <a:r>
              <a:rPr lang="pt-BR" sz="3600" dirty="0" smtClean="0">
                <a:solidFill>
                  <a:srgbClr val="FF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“FÉ </a:t>
            </a:r>
            <a:r>
              <a:rPr lang="pt-BR" sz="3600" dirty="0">
                <a:solidFill>
                  <a:srgbClr val="FF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3600" dirty="0" smtClean="0">
                <a:solidFill>
                  <a:srgbClr val="FF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CONSTITUIÇÃO”, </a:t>
            </a:r>
            <a:r>
              <a:rPr lang="pt-BR" sz="3600" dirty="0">
                <a:solidFill>
                  <a:srgbClr val="0A0A06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MAIS TARDE </a:t>
            </a:r>
            <a:endParaRPr lang="pt-BR" sz="3600" dirty="0" smtClean="0">
              <a:solidFill>
                <a:srgbClr val="0A0A06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rgbClr val="0A0A06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VAI </a:t>
            </a:r>
            <a:r>
              <a:rPr lang="pt-BR" sz="3600" dirty="0">
                <a:solidFill>
                  <a:srgbClr val="0A0A06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ESTAR NA ORIGEM DA FORMAÇÃO DO </a:t>
            </a:r>
            <a:r>
              <a:rPr lang="pt-BR" sz="3600" dirty="0" smtClean="0">
                <a:solidFill>
                  <a:srgbClr val="0A0A06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“CONSELHO </a:t>
            </a:r>
            <a:r>
              <a:rPr lang="pt-BR" sz="3600" dirty="0">
                <a:solidFill>
                  <a:srgbClr val="0A0A06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MUNDIAL </a:t>
            </a:r>
            <a:endParaRPr lang="pt-BR" sz="3600" dirty="0" smtClean="0">
              <a:solidFill>
                <a:srgbClr val="0A0A06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rgbClr val="0A0A06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IGREJAS” (CMI), </a:t>
            </a:r>
            <a:r>
              <a:rPr lang="pt-BR" sz="3600" dirty="0">
                <a:solidFill>
                  <a:srgbClr val="0A0A06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LANÇOU UM APELO PARA A REALIZAÇÃO DE UMA SEMANA DE ORAÇÃO PELA UNIDADE, A SER FEITA NOS DIAS QUE ANTECEDEM </a:t>
            </a:r>
            <a:r>
              <a:rPr lang="pt-BR" sz="3600" dirty="0" smtClean="0">
                <a:solidFill>
                  <a:srgbClr val="0A0A06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3600" dirty="0">
                <a:solidFill>
                  <a:srgbClr val="0A0A06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FESTA DE PENTECOSTES. </a:t>
            </a:r>
            <a:r>
              <a:rPr lang="pt-BR" sz="36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</a:t>
            </a:r>
            <a:r>
              <a:rPr lang="pt-BR" sz="36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GRANDE IMPULSO </a:t>
            </a:r>
            <a:endParaRPr lang="pt-BR" sz="3600" dirty="0" smtClean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VEIO DO </a:t>
            </a:r>
            <a:r>
              <a:rPr lang="pt-BR" sz="36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SACERDOTE CATÓLICO FRANCÊS PAUL COUTURIER </a:t>
            </a:r>
            <a:endParaRPr lang="pt-BR" sz="3600" dirty="0" smtClean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36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PARTIR DE 1935, O QUAL DIZIA: “QUE CHEGUE A UNIDADE </a:t>
            </a:r>
            <a:endParaRPr lang="pt-BR" sz="3600" dirty="0" smtClean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</a:t>
            </a:r>
            <a:r>
              <a:rPr lang="pt-BR" sz="36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REINO DE DEUS, </a:t>
            </a:r>
            <a:r>
              <a:rPr lang="pt-BR" sz="36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 </a:t>
            </a:r>
            <a:r>
              <a:rPr lang="pt-BR" sz="36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CRISTO A QUER E PELOS MEIOS QUE </a:t>
            </a:r>
            <a:endParaRPr lang="pt-BR" sz="3600" dirty="0" smtClean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 </a:t>
            </a:r>
            <a:r>
              <a:rPr lang="pt-BR" sz="36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QUISER”, </a:t>
            </a:r>
            <a:r>
              <a:rPr lang="pt-BR" sz="3600" dirty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AFIRMANDO QUE A FÉ COMUM EM CRISTO É PRINCÍPIO </a:t>
            </a:r>
            <a:endParaRPr lang="pt-BR" sz="3600" dirty="0" smtClean="0">
              <a:solidFill>
                <a:srgbClr val="C000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3600" dirty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COMUNHÃO E ASSUMINDO A PROPOSTA ECUMÊNICA </a:t>
            </a:r>
            <a:endParaRPr lang="pt-BR" sz="3600" dirty="0" smtClean="0">
              <a:solidFill>
                <a:srgbClr val="C000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3600" dirty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RESPEITA A IDENTIDADE RELIGIOSA DO OUTRO.</a:t>
            </a:r>
            <a:endParaRPr lang="pt-BR" sz="36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74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091846" y="181957"/>
            <a:ext cx="9532307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pt-BR" sz="3200" dirty="0">
                <a:solidFill>
                  <a:schemeClr val="accent1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EXPLICAR O TIPO DE ECUMENISMO ALMEJADO </a:t>
            </a:r>
            <a:endParaRPr lang="pt-BR" sz="3200" dirty="0" smtClean="0">
              <a:solidFill>
                <a:schemeClr val="accent1">
                  <a:lumMod val="5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chemeClr val="accent1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USADA </a:t>
            </a:r>
            <a:r>
              <a:rPr lang="pt-BR" sz="3200" dirty="0">
                <a:solidFill>
                  <a:schemeClr val="accent1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MUITO A IMAGEM DOS RAIOS </a:t>
            </a:r>
            <a:endParaRPr lang="pt-BR" sz="3200" dirty="0" smtClean="0">
              <a:solidFill>
                <a:schemeClr val="accent1">
                  <a:lumMod val="5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chemeClr val="accent1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3200" dirty="0">
                <a:solidFill>
                  <a:schemeClr val="accent1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RODA CUJO CENTRO É JESUS. </a:t>
            </a:r>
            <a:endParaRPr lang="pt-BR" sz="3200" dirty="0" smtClean="0">
              <a:solidFill>
                <a:schemeClr val="accent1">
                  <a:lumMod val="5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</a:t>
            </a:r>
            <a:r>
              <a:rPr lang="pt-BR" sz="3200" dirty="0">
                <a:solidFill>
                  <a:schemeClr val="accent4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DIFERENTES IGREJAS, </a:t>
            </a:r>
            <a:endParaRPr lang="pt-BR" sz="3200" dirty="0" smtClean="0">
              <a:solidFill>
                <a:schemeClr val="accent4">
                  <a:lumMod val="5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</a:t>
            </a:r>
            <a:r>
              <a:rPr lang="pt-BR" sz="3200" dirty="0">
                <a:solidFill>
                  <a:schemeClr val="accent4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NO SEU RAIO, </a:t>
            </a:r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</a:t>
            </a: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pt-BR" sz="3200" dirty="0">
                <a:solidFill>
                  <a:schemeClr val="accent4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APROXIMAREM DO CENTRO, </a:t>
            </a:r>
            <a:endParaRPr lang="pt-BR" sz="3200" dirty="0" smtClean="0">
              <a:solidFill>
                <a:schemeClr val="accent4">
                  <a:lumMod val="5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FICARÃO </a:t>
            </a:r>
            <a:r>
              <a:rPr lang="pt-BR" sz="3200" dirty="0">
                <a:solidFill>
                  <a:schemeClr val="accent4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INEVITAVELMENTE MAIS </a:t>
            </a:r>
            <a:endParaRPr lang="pt-BR" sz="3200" dirty="0" smtClean="0">
              <a:solidFill>
                <a:schemeClr val="accent4">
                  <a:lumMod val="5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chemeClr val="accent4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PRÓXIMAS </a:t>
            </a:r>
            <a:r>
              <a:rPr lang="pt-BR" sz="3200" dirty="0">
                <a:solidFill>
                  <a:schemeClr val="accent4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UMAS DAS OUTRAS. </a:t>
            </a:r>
            <a:endParaRPr lang="pt-BR" sz="3200" dirty="0" smtClean="0">
              <a:solidFill>
                <a:schemeClr val="accent4">
                  <a:lumMod val="5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rgbClr val="1C025E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3200" dirty="0">
                <a:solidFill>
                  <a:srgbClr val="1C025E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PEDE CONVERSÃO DE </a:t>
            </a:r>
            <a:endParaRPr lang="pt-BR" sz="3200" dirty="0" smtClean="0">
              <a:solidFill>
                <a:srgbClr val="1C025E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rgbClr val="1C025E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</a:t>
            </a:r>
            <a:r>
              <a:rPr lang="pt-BR" sz="3200" dirty="0">
                <a:solidFill>
                  <a:srgbClr val="1C025E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DENOMINAÇÃO PARA OUTRA. </a:t>
            </a:r>
            <a:endParaRPr lang="pt-BR" sz="3200" dirty="0" smtClean="0">
              <a:solidFill>
                <a:srgbClr val="1C025E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rgbClr val="1C025E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200" dirty="0">
                <a:solidFill>
                  <a:srgbClr val="1C025E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SE QUER É O RESPEITO E ACOLHIDA </a:t>
            </a:r>
            <a:endParaRPr lang="pt-BR" sz="3200" dirty="0" smtClean="0">
              <a:solidFill>
                <a:srgbClr val="1C025E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rgbClr val="1C025E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AOS </a:t>
            </a:r>
            <a:r>
              <a:rPr lang="pt-BR" sz="3200" dirty="0">
                <a:solidFill>
                  <a:srgbClr val="1C025E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DIFERENTES CAMINHOS QUE CONDUZEM </a:t>
            </a:r>
            <a:endParaRPr lang="pt-BR" sz="3200" dirty="0" smtClean="0">
              <a:solidFill>
                <a:srgbClr val="1C025E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rgbClr val="1C025E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</a:t>
            </a:r>
            <a:r>
              <a:rPr lang="pt-BR" sz="3200" dirty="0">
                <a:solidFill>
                  <a:srgbClr val="1C025E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PRÁTICA DA UNIDADE POR AMOR E FIDELIDADE A JESUS.</a:t>
            </a:r>
            <a:endParaRPr lang="pt-BR" sz="3200" dirty="0">
              <a:solidFill>
                <a:srgbClr val="1C025E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394170" y="3300454"/>
            <a:ext cx="6118752" cy="257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2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4960307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 DE ORAÇÃO</a:t>
            </a:r>
            <a:endParaRPr lang="pt-BR" sz="8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23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31373"/>
            <a:ext cx="1219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AMADO E MISERICORDIOSO DEUS! TU NOS CHAMAS PARA </a:t>
            </a:r>
            <a:endParaRPr lang="pt-BR" sz="3600" dirty="0" smtClean="0"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VIVERMOS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UNIDADE E A RECONCILIAÇÃO. POR </a:t>
            </a: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ISSO,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ESTAMOS </a:t>
            </a: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REUNIDOS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NESTA NOITE PARA CELEBRAR</a:t>
            </a: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LOUVAR, ORAR </a:t>
            </a: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OUVIR A TUA PALAVRA.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SEMANA DE ORAÇÃO, </a:t>
            </a:r>
            <a:endParaRPr lang="pt-BR" sz="3600" dirty="0" smtClean="0"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QUEREMOS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 TOCADOS POR </a:t>
            </a: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TEU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AMOR </a:t>
            </a: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E,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PERMANECER NELE, NOS RECONCILIANDO CONOSCO MESMOS E COM </a:t>
            </a: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NOSSOS </a:t>
            </a: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IRMÃOS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EM CRISTO, TEU AMADO FILHO, DESEJAMOS PRODUZIR </a:t>
            </a:r>
            <a:endParaRPr lang="pt-BR" sz="3600" dirty="0" smtClean="0"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BONS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FRUTOS PARA VIVERMOS </a:t>
            </a: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COMUNHÃO, RESTABELECENDO RELAÇÕES DE AMIZADE, </a:t>
            </a: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PARTILHA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SOLIDARIEDADE </a:t>
            </a: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ASSIM </a:t>
            </a: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RECONHECERMOS </a:t>
            </a: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IRMÃOS NESTE MUNDO </a:t>
            </a:r>
            <a:endParaRPr lang="pt-BR" sz="3600" dirty="0" smtClean="0"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TÃO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DIVIDIDO. </a:t>
            </a: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</a:t>
            </a:r>
            <a:r>
              <a:rPr lang="pt-BR" sz="36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NOME E POR JESUS, AMÉM</a:t>
            </a: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pt-BR" sz="3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5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233770"/>
            <a:ext cx="11352560" cy="5605327"/>
          </a:xfrm>
          <a:prstGeom prst="rect">
            <a:avLst/>
          </a:prstGeom>
        </p:spPr>
      </p:pic>
      <p:sp>
        <p:nvSpPr>
          <p:cNvPr id="3" name="Retângulo Arredondado 2"/>
          <p:cNvSpPr/>
          <p:nvPr/>
        </p:nvSpPr>
        <p:spPr>
          <a:xfrm>
            <a:off x="6747233" y="5216911"/>
            <a:ext cx="4563769" cy="101890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800" dirty="0" smtClean="0">
                <a:solidFill>
                  <a:schemeClr val="tx1"/>
                </a:solidFill>
                <a:latin typeface="Impact" panose="020B0806030902050204" pitchFamily="34" charset="0"/>
              </a:rPr>
              <a:t>O POVO DE DEUS!</a:t>
            </a:r>
            <a:endParaRPr lang="pt-BR" sz="48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28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08" y="3765637"/>
            <a:ext cx="3587141" cy="309236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51144" y="272101"/>
            <a:ext cx="1089764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4800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POVO DE DEUS NO DESERTO ANDAVA, </a:t>
            </a:r>
          </a:p>
          <a:p>
            <a:pPr>
              <a:spcAft>
                <a:spcPts val="0"/>
              </a:spcAft>
            </a:pPr>
            <a:r>
              <a:rPr lang="pt-BR" sz="4800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MAS, À SUA FRENTE, ALGUÉM CAMINHAVA.</a:t>
            </a:r>
          </a:p>
          <a:p>
            <a:pPr>
              <a:spcAft>
                <a:spcPts val="0"/>
              </a:spcAft>
            </a:pPr>
            <a:r>
              <a:rPr lang="pt-BR" sz="4800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POVO DE DEUS ERA RICO DE NADA, </a:t>
            </a:r>
          </a:p>
          <a:p>
            <a:pPr>
              <a:spcAft>
                <a:spcPts val="0"/>
              </a:spcAft>
            </a:pPr>
            <a:r>
              <a:rPr lang="pt-BR" sz="4800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SÓ TINHA ESPERANÇA E O PÓ DA ESTRADA.</a:t>
            </a:r>
          </a:p>
          <a:p>
            <a:pPr algn="r">
              <a:spcAft>
                <a:spcPts val="0"/>
              </a:spcAft>
            </a:pPr>
            <a:r>
              <a:rPr lang="pt-BR" sz="4800" i="1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TAMBÉM, SOU TEU POVO, SENHOR! </a:t>
            </a:r>
          </a:p>
          <a:p>
            <a:pPr algn="r">
              <a:spcAft>
                <a:spcPts val="0"/>
              </a:spcAft>
            </a:pPr>
            <a:r>
              <a:rPr lang="pt-BR" sz="4800" i="1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ESTOU NESTA ESTRADA.</a:t>
            </a:r>
            <a:br>
              <a:rPr lang="pt-BR" sz="4800" i="1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800" i="1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SOMENTE TUA GRAÇA </a:t>
            </a:r>
          </a:p>
          <a:p>
            <a:pPr algn="r">
              <a:spcAft>
                <a:spcPts val="0"/>
              </a:spcAft>
            </a:pPr>
            <a:r>
              <a:rPr lang="pt-BR" sz="4800" i="1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BASTA E MAIS NADA. </a:t>
            </a:r>
            <a:endParaRPr lang="pt-BR" sz="4800" i="1" dirty="0">
              <a:solidFill>
                <a:srgbClr val="C000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65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01248" y="384835"/>
            <a:ext cx="1089764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Impact" panose="020B0806030902050204" pitchFamily="34" charset="0"/>
              </a:rPr>
              <a:t>O POVO DE DEUS TAMBÉM VACILAVA. </a:t>
            </a:r>
          </a:p>
          <a:p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Impact" panose="020B0806030902050204" pitchFamily="34" charset="0"/>
              </a:rPr>
              <a:t>ÀS VEZES, CUSTAVA A CRER NO AMOR.</a:t>
            </a:r>
            <a:b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Impact" panose="020B0806030902050204" pitchFamily="34" charset="0"/>
              </a:rPr>
              <a:t>O POVO DE DEUS, CHORANDO REZAVA. </a:t>
            </a:r>
          </a:p>
          <a:p>
            <a:r>
              <a:rPr lang="pt-BR" sz="4800" dirty="0" smtClean="0">
                <a:solidFill>
                  <a:schemeClr val="accent2">
                    <a:lumMod val="50000"/>
                  </a:schemeClr>
                </a:solidFill>
                <a:latin typeface="Impact" panose="020B0806030902050204" pitchFamily="34" charset="0"/>
              </a:rPr>
              <a:t>PEDIA PERDÃO, E RECOMEÇAVA.</a:t>
            </a:r>
          </a:p>
          <a:p>
            <a:pPr algn="r">
              <a:spcAft>
                <a:spcPts val="0"/>
              </a:spcAft>
            </a:pPr>
            <a:r>
              <a:rPr lang="pt-BR" sz="4800" i="1" dirty="0" smtClean="0">
                <a:solidFill>
                  <a:schemeClr val="accent2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TAMBÉM, SOU TEU POVO, SENHOR! </a:t>
            </a:r>
          </a:p>
          <a:p>
            <a:pPr algn="r">
              <a:spcAft>
                <a:spcPts val="0"/>
              </a:spcAft>
            </a:pPr>
            <a:r>
              <a:rPr lang="pt-BR" sz="4800" i="1" dirty="0" smtClean="0">
                <a:solidFill>
                  <a:schemeClr val="accent2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ESTOU NESTA ESTRADA.</a:t>
            </a:r>
            <a:br>
              <a:rPr lang="pt-BR" sz="4800" i="1" dirty="0" smtClean="0">
                <a:solidFill>
                  <a:schemeClr val="accent2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800" i="1" dirty="0" smtClean="0">
                <a:solidFill>
                  <a:schemeClr val="accent2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SOMENTE TUA GRAÇA </a:t>
            </a:r>
          </a:p>
          <a:p>
            <a:pPr algn="r">
              <a:spcAft>
                <a:spcPts val="0"/>
              </a:spcAft>
            </a:pPr>
            <a:r>
              <a:rPr lang="pt-BR" sz="4800" i="1" dirty="0" smtClean="0">
                <a:solidFill>
                  <a:schemeClr val="accent2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BASTA E MAIS NADA. </a:t>
            </a:r>
            <a:endParaRPr lang="pt-BR" sz="4800" i="1" dirty="0">
              <a:solidFill>
                <a:schemeClr val="accent2">
                  <a:lumMod val="5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56" y="4107911"/>
            <a:ext cx="3437611" cy="275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21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48" y="3385656"/>
            <a:ext cx="3429000" cy="27432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01248" y="384835"/>
            <a:ext cx="1089764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48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O POVO DE DEUS TAMBÉM TEVE FOME.</a:t>
            </a:r>
          </a:p>
          <a:p>
            <a:pPr>
              <a:spcAft>
                <a:spcPts val="0"/>
              </a:spcAft>
            </a:pPr>
            <a:r>
              <a:rPr lang="pt-BR" sz="48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E, TU LHE MANDASTE, O PÃO LÁ DO CÉU.</a:t>
            </a:r>
            <a:br>
              <a:rPr lang="pt-BR" sz="48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O POVO DE DEUS, CANTANDO DEU GRAÇAS, </a:t>
            </a:r>
          </a:p>
          <a:p>
            <a:pPr>
              <a:spcAft>
                <a:spcPts val="0"/>
              </a:spcAft>
            </a:pPr>
            <a:r>
              <a:rPr lang="pt-BR" sz="48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PROVOU TEU AMOR, AMOR QUE NÃO PASSA.</a:t>
            </a:r>
          </a:p>
          <a:p>
            <a:pPr algn="r">
              <a:spcAft>
                <a:spcPts val="0"/>
              </a:spcAft>
            </a:pPr>
            <a:r>
              <a:rPr lang="pt-BR" sz="4800" i="1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TAMBÉM, SOU TEU POVO, SENHOR! </a:t>
            </a:r>
          </a:p>
          <a:p>
            <a:pPr algn="r">
              <a:spcAft>
                <a:spcPts val="0"/>
              </a:spcAft>
            </a:pPr>
            <a:r>
              <a:rPr lang="pt-BR" sz="4800" i="1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ESTOU NESTA ESTRADA.</a:t>
            </a:r>
            <a:br>
              <a:rPr lang="pt-BR" sz="4800" i="1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800" i="1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SOMENTE TUA GRAÇA </a:t>
            </a:r>
          </a:p>
          <a:p>
            <a:pPr algn="r">
              <a:spcAft>
                <a:spcPts val="0"/>
              </a:spcAft>
            </a:pPr>
            <a:r>
              <a:rPr lang="pt-BR" sz="4800" i="1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BASTA E MAIS NADA. </a:t>
            </a:r>
            <a:endParaRPr lang="pt-BR" sz="4800" i="1" dirty="0">
              <a:solidFill>
                <a:schemeClr val="accent6">
                  <a:lumMod val="5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8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51088"/>
            <a:ext cx="3622108" cy="2857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88930" y="359783"/>
            <a:ext cx="11148166" cy="5955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4800" dirty="0" smtClean="0">
                <a:solidFill>
                  <a:schemeClr val="tx2"/>
                </a:solidFill>
                <a:latin typeface="Impact" panose="020B0806030902050204" pitchFamily="34" charset="0"/>
              </a:rPr>
              <a:t>O POVO DE DEUS, AO LONGE AVISTOU,</a:t>
            </a:r>
          </a:p>
          <a:p>
            <a:pPr>
              <a:spcAft>
                <a:spcPts val="0"/>
              </a:spcAft>
            </a:pPr>
            <a:r>
              <a:rPr lang="pt-BR" sz="4800" dirty="0" smtClean="0">
                <a:solidFill>
                  <a:schemeClr val="tx2"/>
                </a:solidFill>
                <a:latin typeface="Impact" panose="020B0806030902050204" pitchFamily="34" charset="0"/>
              </a:rPr>
              <a:t>A TERRA QUERIDA, QUE O AMOR PREPAROU.</a:t>
            </a:r>
            <a:br>
              <a:rPr lang="pt-BR" sz="4800" dirty="0" smtClean="0">
                <a:solidFill>
                  <a:schemeClr val="tx2"/>
                </a:solidFill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tx2"/>
                </a:solidFill>
                <a:latin typeface="Impact" panose="020B0806030902050204" pitchFamily="34" charset="0"/>
              </a:rPr>
              <a:t>O POVO DE DEUS SORRIA E CANTAVA.</a:t>
            </a:r>
          </a:p>
          <a:p>
            <a:pPr>
              <a:spcAft>
                <a:spcPts val="0"/>
              </a:spcAft>
            </a:pPr>
            <a:r>
              <a:rPr lang="pt-BR" sz="4500" dirty="0" smtClean="0">
                <a:solidFill>
                  <a:schemeClr val="tx2"/>
                </a:solidFill>
                <a:latin typeface="Impact" panose="020B0806030902050204" pitchFamily="34" charset="0"/>
              </a:rPr>
              <a:t>E, NOS SEUS LOUVORES, TEU PODER PROCLAMAVA.</a:t>
            </a:r>
          </a:p>
          <a:p>
            <a:pPr algn="r">
              <a:spcAft>
                <a:spcPts val="0"/>
              </a:spcAft>
            </a:pPr>
            <a:r>
              <a:rPr lang="pt-BR" sz="4800" i="1" dirty="0" smtClean="0">
                <a:solidFill>
                  <a:schemeClr val="tx2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TAMBÉM, SOU TEU POVO, SENHOR! </a:t>
            </a:r>
          </a:p>
          <a:p>
            <a:pPr algn="r">
              <a:spcAft>
                <a:spcPts val="0"/>
              </a:spcAft>
            </a:pPr>
            <a:r>
              <a:rPr lang="pt-BR" sz="4800" i="1" dirty="0" smtClean="0">
                <a:solidFill>
                  <a:schemeClr val="tx2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ESTOU NESTA ESTRADA.</a:t>
            </a:r>
            <a:br>
              <a:rPr lang="pt-BR" sz="4800" i="1" dirty="0" smtClean="0">
                <a:solidFill>
                  <a:schemeClr val="tx2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800" i="1" dirty="0" smtClean="0">
                <a:solidFill>
                  <a:schemeClr val="tx2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SOMENTE TUA GRAÇA </a:t>
            </a:r>
          </a:p>
          <a:p>
            <a:pPr algn="r">
              <a:spcAft>
                <a:spcPts val="0"/>
              </a:spcAft>
            </a:pPr>
            <a:r>
              <a:rPr lang="pt-BR" sz="4800" i="1" dirty="0" smtClean="0">
                <a:solidFill>
                  <a:schemeClr val="tx2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BASTA E MAIS NADA. </a:t>
            </a:r>
            <a:endParaRPr lang="pt-BR" sz="4800" i="1" dirty="0">
              <a:solidFill>
                <a:schemeClr val="tx2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73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729254"/>
            <a:ext cx="12192000" cy="3170099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4000" u="sng" dirty="0" smtClean="0">
                <a:solidFill>
                  <a:schemeClr val="bg1"/>
                </a:solidFill>
                <a:latin typeface="Impact" panose="020B0806030902050204" pitchFamily="34" charset="0"/>
              </a:rPr>
              <a:t>SALMO 133</a:t>
            </a:r>
            <a:endParaRPr lang="pt-BR" sz="14000" u="sng" dirty="0"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60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RELEITURA LIVRE</a:t>
            </a:r>
            <a:endParaRPr lang="pt-BR" sz="6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38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678139"/>
            <a:ext cx="12192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COMO É AGRADÁVEL</a:t>
            </a:r>
          </a:p>
          <a:p>
            <a:pPr algn="ctr"/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VIVERMOS EM COMUNHÃO!</a:t>
            </a:r>
          </a:p>
          <a:p>
            <a:pPr algn="ctr"/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COMO É BOM ENTENDER </a:t>
            </a:r>
          </a:p>
          <a:p>
            <a:pPr algn="ctr"/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QUE </a:t>
            </a:r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AQUILO </a:t>
            </a:r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QUE NOS UNE É MAIOR,</a:t>
            </a:r>
          </a:p>
          <a:p>
            <a:pPr algn="ctr"/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BEM MAIOR</a:t>
            </a:r>
            <a:r>
              <a:rPr lang="pt-BR" sz="6000" dirty="0">
                <a:solidFill>
                  <a:schemeClr val="bg1"/>
                </a:solidFill>
                <a:latin typeface="Impact" panose="020B0806030902050204" pitchFamily="34" charset="0"/>
              </a:rPr>
              <a:t> </a:t>
            </a:r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DO </a:t>
            </a:r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QUE</a:t>
            </a:r>
            <a:endParaRPr lang="pt-BR" sz="6000" dirty="0" smtClean="0"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O QUE </a:t>
            </a:r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NOS SEPARA.</a:t>
            </a:r>
            <a:endParaRPr lang="pt-BR" sz="6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62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17693"/>
            <a:ext cx="12192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COMO UM REMÉDIO QUE,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SOBRE A FERIDA, TRAZ </a:t>
            </a:r>
            <a:r>
              <a:rPr lang="pt-BR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ALÍVIO E CURA...</a:t>
            </a:r>
            <a:endParaRPr lang="pt-BR" sz="5400" dirty="0" smtClean="0"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COMO UMA UNÇÃO QUE, 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RECEBIDA NA PRESENÇA DE DEUS,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TRAZ CERTEZA E ESPERANÇA...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SOMOS PEQUENOS PINGOS DE CHUVA 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QUE SE TRANSFORMAM EM RIACHOS,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TRAZENDO VIDA POR ONDE PASSAM.</a:t>
            </a:r>
            <a:endParaRPr lang="pt-BR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13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690665"/>
            <a:ext cx="12192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SENHOR! EIS O TEU POVO REUNIDO.</a:t>
            </a:r>
          </a:p>
          <a:p>
            <a:pPr algn="ctr"/>
            <a:r>
              <a:rPr lang="pt-BR" sz="6000" dirty="0">
                <a:solidFill>
                  <a:schemeClr val="bg1"/>
                </a:solidFill>
                <a:latin typeface="Impact" panose="020B0806030902050204" pitchFamily="34" charset="0"/>
              </a:rPr>
              <a:t>N</a:t>
            </a:r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A COMUNHÃO CONTIGO </a:t>
            </a:r>
          </a:p>
          <a:p>
            <a:pPr algn="ctr"/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SE FAZ A UNIDADE DA TUA IGREJA. </a:t>
            </a:r>
          </a:p>
          <a:p>
            <a:pPr algn="ctr"/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ASSIM, O SENHOR ORDENA</a:t>
            </a:r>
          </a:p>
          <a:p>
            <a:pPr algn="ctr"/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BÊNÇÃO E VIDA À SOCIEDADE</a:t>
            </a:r>
          </a:p>
          <a:p>
            <a:pPr algn="ctr"/>
            <a:r>
              <a:rPr lang="pt-BR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ONDE ESTÁ INSERIDA.</a:t>
            </a:r>
            <a:endParaRPr lang="pt-BR" sz="6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7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233770"/>
            <a:ext cx="11352560" cy="5605327"/>
          </a:xfrm>
          <a:prstGeom prst="rect">
            <a:avLst/>
          </a:prstGeom>
        </p:spPr>
      </p:pic>
      <p:sp>
        <p:nvSpPr>
          <p:cNvPr id="3" name="Retângulo Arredondado 2"/>
          <p:cNvSpPr/>
          <p:nvPr/>
        </p:nvSpPr>
        <p:spPr>
          <a:xfrm>
            <a:off x="6747233" y="5216911"/>
            <a:ext cx="4876920" cy="101890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8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 ORARMOS!</a:t>
            </a:r>
            <a:endParaRPr lang="pt-BR" sz="48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44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5003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45698" y="612844"/>
            <a:ext cx="787887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ORARMOS SENHOR...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VEM ENCHER-NOS COM TEU AMOR,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O MUNDO AGITADO ESQUECER...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DIA TUA VIDA VIVER!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NOSSA VIDA VEM POIS TRANSFORMAR.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REFRIGÉRIO PR’ALMA NOS DAR.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E, AGORA COM OUTROS IRMÃOS...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UNIRMOS AQUI EM ORAÇÃO.</a:t>
            </a:r>
            <a:endParaRPr lang="pt-BR" sz="4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59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73666" cy="68760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81196" y="726510"/>
            <a:ext cx="848012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6000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ABSOLVIÇÃO:</a:t>
            </a:r>
          </a:p>
          <a:p>
            <a:pPr algn="r"/>
            <a:endParaRPr lang="pt-BR" sz="1200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60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FELIZ QUEM</a:t>
            </a:r>
          </a:p>
          <a:p>
            <a:pPr algn="r"/>
            <a:r>
              <a:rPr lang="pt-BR" sz="60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TEME AO SENHOR.</a:t>
            </a:r>
          </a:p>
          <a:p>
            <a:pPr algn="r"/>
            <a:r>
              <a:rPr lang="pt-BR" sz="60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FELIZ QUEM</a:t>
            </a:r>
            <a:r>
              <a:rPr lang="pt-BR" sz="60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60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BUSCA </a:t>
            </a:r>
          </a:p>
          <a:p>
            <a:pPr algn="r"/>
            <a:r>
              <a:rPr lang="pt-BR" sz="60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SUA PALAVRA.</a:t>
            </a:r>
          </a:p>
          <a:p>
            <a:pPr algn="r"/>
            <a:r>
              <a:rPr lang="pt-BR" sz="36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SALMO 112.1</a:t>
            </a:r>
            <a:endParaRPr lang="pt-BR" sz="36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70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721" y="313151"/>
            <a:ext cx="6092867" cy="6218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07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233770"/>
            <a:ext cx="11352560" cy="5605327"/>
          </a:xfrm>
          <a:prstGeom prst="rect">
            <a:avLst/>
          </a:prstGeom>
        </p:spPr>
      </p:pic>
      <p:sp>
        <p:nvSpPr>
          <p:cNvPr id="3" name="Retângulo Arredondado 2"/>
          <p:cNvSpPr/>
          <p:nvPr/>
        </p:nvSpPr>
        <p:spPr>
          <a:xfrm>
            <a:off x="6747233" y="5216911"/>
            <a:ext cx="4876920" cy="101890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8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rPr>
              <a:t>GRANDIOSO ÉS TU!</a:t>
            </a:r>
            <a:endParaRPr lang="pt-BR" sz="48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92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0937" y="520481"/>
            <a:ext cx="1129847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4400" dirty="0" smtClean="0">
                <a:solidFill>
                  <a:schemeClr val="tx2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SENHOR, MEU DEUS, QUANDO EU, MARAVILHADO,</a:t>
            </a:r>
          </a:p>
          <a:p>
            <a:pPr>
              <a:spcAft>
                <a:spcPts val="0"/>
              </a:spcAft>
            </a:pPr>
            <a:r>
              <a:rPr lang="pt-BR" sz="4400" dirty="0" smtClean="0">
                <a:solidFill>
                  <a:schemeClr val="tx2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CONTEMPLO A TUA IMENSA CRIAÇÃO.</a:t>
            </a:r>
            <a:br>
              <a:rPr lang="pt-BR" sz="4400" dirty="0" smtClean="0">
                <a:solidFill>
                  <a:schemeClr val="tx2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400" dirty="0" smtClean="0">
                <a:solidFill>
                  <a:schemeClr val="tx2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TERRA E O MAR E O CÉU TODO ESTRELADO</a:t>
            </a:r>
          </a:p>
          <a:p>
            <a:pPr>
              <a:spcAft>
                <a:spcPts val="0"/>
              </a:spcAft>
            </a:pPr>
            <a:r>
              <a:rPr lang="pt-BR" sz="4400" dirty="0" smtClean="0">
                <a:solidFill>
                  <a:schemeClr val="tx2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VÊM FALAR DA TUA PERFEIÇÃO.</a:t>
            </a:r>
          </a:p>
          <a:p>
            <a:pPr algn="r">
              <a:spcAft>
                <a:spcPts val="0"/>
              </a:spcAft>
            </a:pPr>
            <a:r>
              <a:rPr lang="pt-BR" sz="4400" dirty="0" smtClean="0">
                <a:solidFill>
                  <a:schemeClr val="tx2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ENTÃO, MINHA ALMA CANTA A TI, SENHOR: GRANDIOSO É TU, GRANDIOSO É TU!</a:t>
            </a:r>
          </a:p>
          <a:p>
            <a:pPr algn="r">
              <a:spcAft>
                <a:spcPts val="0"/>
              </a:spcAft>
            </a:pPr>
            <a:r>
              <a:rPr lang="pt-BR" sz="4400" dirty="0" smtClean="0">
                <a:solidFill>
                  <a:schemeClr val="tx2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ENTÃO, MINHA ALMA CANTA A TI, SENHOR: GRANDIOSO É TU, GRANDIOSO É TU!</a:t>
            </a:r>
            <a:endParaRPr lang="pt-BR" sz="4400" dirty="0">
              <a:solidFill>
                <a:schemeClr val="tx2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3651" y="1299314"/>
            <a:ext cx="1733028" cy="173302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37" y="3653667"/>
            <a:ext cx="2391819" cy="2376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0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8515" y="520481"/>
            <a:ext cx="1129847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dirty="0" smtClean="0">
                <a:solidFill>
                  <a:srgbClr val="C00000"/>
                </a:solidFill>
                <a:latin typeface="Impact" panose="020B0806030902050204" pitchFamily="34" charset="0"/>
              </a:rPr>
              <a:t>E, QUANDO PENSO, QUANTO DEUS ME AMA,</a:t>
            </a:r>
          </a:p>
          <a:p>
            <a:r>
              <a:rPr lang="pt-BR" sz="4400" dirty="0" smtClean="0">
                <a:solidFill>
                  <a:srgbClr val="C00000"/>
                </a:solidFill>
                <a:latin typeface="Impact" panose="020B0806030902050204" pitchFamily="34" charset="0"/>
              </a:rPr>
              <a:t>QUE EM MEU LUGAR NA CRUZ JESUS SOFREU. </a:t>
            </a:r>
            <a:br>
              <a:rPr lang="pt-BR" sz="4400" dirty="0" smtClean="0">
                <a:solidFill>
                  <a:srgbClr val="C00000"/>
                </a:solidFill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rgbClr val="C00000"/>
                </a:solidFill>
                <a:latin typeface="Impact" panose="020B0806030902050204" pitchFamily="34" charset="0"/>
              </a:rPr>
              <a:t>A GRATIDÃO MEU CORAÇÃO INFLAMA,</a:t>
            </a:r>
            <a:endParaRPr lang="pt-BR" sz="4400" dirty="0">
              <a:solidFill>
                <a:srgbClr val="C00000"/>
              </a:solidFill>
              <a:latin typeface="Impact" panose="020B0806030902050204" pitchFamily="34" charset="0"/>
            </a:endParaRPr>
          </a:p>
          <a:p>
            <a:r>
              <a:rPr lang="pt-BR" sz="4400" dirty="0" smtClean="0">
                <a:solidFill>
                  <a:srgbClr val="C00000"/>
                </a:solidFill>
                <a:latin typeface="Impact" panose="020B0806030902050204" pitchFamily="34" charset="0"/>
              </a:rPr>
              <a:t>POIS FOI POR MIM QUE ELE PADECEU.</a:t>
            </a:r>
            <a:endParaRPr lang="pt-BR" sz="4400" dirty="0" smtClean="0">
              <a:solidFill>
                <a:srgbClr val="C000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4400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ENTÃO, MINHA ALMA CANTA A TI, SENHOR: GRANDIOSO É TU, GRANDIOSO É TU!</a:t>
            </a:r>
          </a:p>
          <a:p>
            <a:pPr algn="r">
              <a:spcAft>
                <a:spcPts val="0"/>
              </a:spcAft>
            </a:pPr>
            <a:r>
              <a:rPr lang="pt-BR" sz="4400" dirty="0" smtClean="0">
                <a:solidFill>
                  <a:srgbClr val="C0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ENTÃO, MINHA ALMA CANTA A TI, SENHOR: GRANDIOSO É TU, GRANDIOSO É TU!</a:t>
            </a:r>
            <a:endParaRPr lang="pt-BR" sz="4400" dirty="0">
              <a:solidFill>
                <a:srgbClr val="C000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6881" y="626301"/>
            <a:ext cx="1359590" cy="235489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73" y="3719803"/>
            <a:ext cx="2309878" cy="2309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0937" y="520481"/>
            <a:ext cx="1129847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44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rPr>
              <a:t>TUA PALAVRA VEIO REVELAR-ME</a:t>
            </a:r>
            <a:endParaRPr lang="pt-BR" sz="44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  <a:p>
            <a:pPr>
              <a:spcAft>
                <a:spcPts val="0"/>
              </a:spcAft>
            </a:pPr>
            <a:r>
              <a:rPr lang="pt-BR" sz="44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rPr>
              <a:t>O ETERNO ALVO QUE DEVO ALCANÇAR. </a:t>
            </a:r>
            <a:br>
              <a:rPr lang="pt-BR" sz="44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rPr>
              <a:t>COM TANTAS BÊNÇÃOS, VENS PRESENTEAR-ME. ETERNAMENTE HEI DE TE LOUVAR!</a:t>
            </a:r>
            <a:endParaRPr lang="pt-BR" sz="4400" dirty="0" smtClean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44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ENTÃO, MINHA ALMA CANTA A TI, SENHOR: GRANDIOSO É TU, GRANDIOSO É TU!</a:t>
            </a:r>
          </a:p>
          <a:p>
            <a:pPr algn="r">
              <a:spcAft>
                <a:spcPts val="0"/>
              </a:spcAft>
            </a:pPr>
            <a:r>
              <a:rPr lang="pt-BR" sz="4400" dirty="0" smtClean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ENTÃO, MINHA ALMA CANTA A TI, SENHOR: GRANDIOSO É TU, GRANDIOSO É TU!</a:t>
            </a:r>
            <a:endParaRPr lang="pt-BR" sz="4400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99" y="4086557"/>
            <a:ext cx="2021779" cy="160587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016" y="388307"/>
            <a:ext cx="2359252" cy="160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64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779358"/>
            <a:ext cx="12192000" cy="2446824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9400" u="sng" dirty="0" smtClean="0">
                <a:solidFill>
                  <a:schemeClr val="bg1"/>
                </a:solidFill>
                <a:latin typeface="Impact" panose="020B0806030902050204" pitchFamily="34" charset="0"/>
              </a:rPr>
              <a:t>1ª CORÍNTIOS 12.4-13</a:t>
            </a:r>
            <a:endParaRPr lang="pt-BR" sz="9400" u="sng" dirty="0"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60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BÍBLIA DE JERUSALÉM</a:t>
            </a:r>
            <a:endParaRPr lang="pt-BR" sz="6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97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72308"/>
            <a:ext cx="1219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 DIVERSIDADE DE DONS, MAS O ESPÍRITO É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MESMO. HÁ DIVERSIDADE DE MINISTÉRIOS,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O SENHOR É O MESMO. HÁ DIVERSOS MODOS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AÇÃO, MAS É O MESMO DEUS QUE REALIZA TUDO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TODOS. CADA UM RECEBE O DOM DE MANIFESTAR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ESPÍRITO PARA A UTILIDADE DE TODOS.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UM O ESPÍRITO DÁ A MENSAGEM DE SABEDORIA,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OUTRO, A PALAVRA DE CIÊNCIA,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SEGUNDO O MESMO ESPÍRITO...</a:t>
            </a:r>
            <a:endParaRPr lang="pt-BR" sz="4400" dirty="0">
              <a:solidFill>
                <a:schemeClr val="accent6">
                  <a:lumMod val="50000"/>
                </a:schemeClr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06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321492"/>
            <a:ext cx="1219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OUTRO O MESMO ESPÍRITO DÁ A FÉ; A OUTRO </a:t>
            </a:r>
          </a:p>
          <a:p>
            <a:pPr algn="ctr"/>
            <a:r>
              <a:rPr lang="pt-BR" sz="44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AINDA O ÚNICO E MESMO ESPÍRITO CONCEDE </a:t>
            </a:r>
          </a:p>
          <a:p>
            <a:pPr algn="ctr"/>
            <a:r>
              <a:rPr lang="pt-BR" sz="44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DOM DAS CURAS; A OUTRO, O PODER DE FAZER MILAGRES; A OUTRO, A PROFECIA; A OUTRO, </a:t>
            </a:r>
          </a:p>
          <a:p>
            <a:pPr algn="ctr"/>
            <a:r>
              <a:rPr lang="pt-BR" sz="44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DISCERNIMENTO DOS ESPÍRITOS; A OUTRO, </a:t>
            </a:r>
          </a:p>
          <a:p>
            <a:pPr algn="ctr"/>
            <a:r>
              <a:rPr lang="pt-BR" sz="44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DOM DE FALAR EM LÍNGUAS, A OUTRO AINDA, </a:t>
            </a:r>
          </a:p>
          <a:p>
            <a:pPr algn="ctr"/>
            <a:r>
              <a:rPr lang="pt-BR" sz="44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DOM DE AS INTERPRETAR. MAS, É O ÚNICO E MESMO ESPÍRITO QUE ISSO TUDO REALIZA, DISTRIBUINDO </a:t>
            </a:r>
          </a:p>
          <a:p>
            <a:pPr algn="ctr"/>
            <a:r>
              <a:rPr lang="pt-BR" sz="44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CADA UM OS SEUS DONS, CONFORME LHE APRAZ. </a:t>
            </a:r>
            <a:endParaRPr lang="pt-BR" sz="4400" dirty="0">
              <a:solidFill>
                <a:srgbClr val="9900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31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97152"/>
            <a:ext cx="1219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IMAGEM DO CORPO — COM EFEITO, O CORPO 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UM E, NÃO OBSTANTE, TEM MUITOS MEMBROS, 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TODOS OS MEMBROS DO CORPO, APESAR DE 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SEREM MUITOS, FORMAM UM SÓ CORPO. 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ASSIM TAMBÉM ACONTECE COM CRISTO, 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FOMOS TODOS BATIZADOS NUM SÓ ESPÍRITO 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SER UM SÓ CORPO, JUDEUS E GREGOS, 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ESCRAVOS E LIVRES, E TODOS BEBEMOS 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UM SÓ ESPÍRITO. </a:t>
            </a:r>
            <a:endParaRPr lang="pt-BR" sz="4400" dirty="0">
              <a:solidFill>
                <a:schemeClr val="accent3">
                  <a:lumMod val="5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76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00623" y="3720230"/>
            <a:ext cx="876821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CAMINHANDO</a:t>
            </a:r>
          </a:p>
          <a:p>
            <a:r>
              <a:rPr lang="pt-BR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A PALAVRA!</a:t>
            </a:r>
            <a:endParaRPr lang="pt-BR" sz="9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09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233770"/>
            <a:ext cx="11352560" cy="5605327"/>
          </a:xfrm>
          <a:prstGeom prst="rect">
            <a:avLst/>
          </a:prstGeom>
        </p:spPr>
      </p:pic>
      <p:sp>
        <p:nvSpPr>
          <p:cNvPr id="3" name="Retângulo Arredondado 2"/>
          <p:cNvSpPr/>
          <p:nvPr/>
        </p:nvSpPr>
        <p:spPr>
          <a:xfrm>
            <a:off x="6751529" y="5329646"/>
            <a:ext cx="4622104" cy="101890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800" dirty="0" smtClean="0">
                <a:solidFill>
                  <a:schemeClr val="tx1"/>
                </a:solidFill>
                <a:latin typeface="Impact" panose="020B0806030902050204" pitchFamily="34" charset="0"/>
              </a:rPr>
              <a:t>DEUS! TEU AMOR...</a:t>
            </a:r>
            <a:endParaRPr lang="pt-BR" sz="48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89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2784"/>
            <a:ext cx="12192000" cy="4315216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" y="280626"/>
            <a:ext cx="121919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DEUS, TEU AMOR É QUAL PAISAGEM BELA, </a:t>
            </a:r>
          </a:p>
          <a:p>
            <a:pPr algn="ctr">
              <a:spcAft>
                <a:spcPts val="0"/>
              </a:spcAft>
            </a:pP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QUAL CAMPO ABERTO, LAR E PROTEÇÃO.</a:t>
            </a:r>
            <a:b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LIVRES VIVEMOS, LIVRES HABITAMOS,</a:t>
            </a:r>
          </a:p>
          <a:p>
            <a:pPr algn="ctr">
              <a:spcAft>
                <a:spcPts val="0"/>
              </a:spcAft>
            </a:pP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LIVRES PARA ACEITAR OU REJEITAR.</a:t>
            </a:r>
          </a:p>
          <a:p>
            <a:pPr algn="ctr">
              <a:spcAft>
                <a:spcPts val="0"/>
              </a:spcAft>
            </a:pP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DEUS, TEU AMOR É QUAL PAISAGEM BELA,</a:t>
            </a:r>
            <a:b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QUAL CAMPO ABERTO, LAR E PROTEÇÃO.</a:t>
            </a:r>
            <a:endParaRPr lang="pt-BR" sz="48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15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2784"/>
            <a:ext cx="12192000" cy="4315216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176077"/>
            <a:ext cx="121919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LIBERTOS PARA O ENCONTRO COM NÓS MESMOS, </a:t>
            </a:r>
          </a:p>
          <a:p>
            <a:pPr algn="ctr"/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LIBERTOS PARA EM COMUNHÃO VIVER.</a:t>
            </a:r>
            <a:b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NECESSITAMOS DESTA LIBERDADE</a:t>
            </a:r>
          </a:p>
          <a:p>
            <a:pPr algn="ctr"/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PARA SONHAR PARA AMADURECER.</a:t>
            </a:r>
          </a:p>
          <a:p>
            <a:pPr algn="ctr">
              <a:spcAft>
                <a:spcPts val="0"/>
              </a:spcAft>
            </a:pP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DEUS, TEU AMOR É QUAL PAISAGEM BELA,</a:t>
            </a:r>
            <a:b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QUAL CAMPO ABERTO, LAR E PROTEÇÃO.</a:t>
            </a:r>
            <a:endParaRPr lang="pt-BR" sz="48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00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2784"/>
            <a:ext cx="12192000" cy="4315216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" y="176077"/>
            <a:ext cx="121919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MAS, MESMO ASSIM, HÁ MUROS ENTRE OS HOMENS, </a:t>
            </a:r>
          </a:p>
          <a:p>
            <a:pPr algn="ctr"/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QUE SÓ POR GRADES VÃO SE ENTREOLHAR.</a:t>
            </a:r>
            <a:b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NOSSA PRISÃO É O EU ESCRAVIZADO,</a:t>
            </a:r>
          </a:p>
          <a:p>
            <a:pPr algn="ctr"/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FEITA DAS PEDRAS DE NOSSO TEMOR.</a:t>
            </a:r>
            <a:endParaRPr lang="pt-BR" sz="48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DEUS, TEU AMOR É QUAL PAISAGEM BELA,</a:t>
            </a:r>
            <a:b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QUAL CAMPO ABERTO, LAR E PROTEÇÃO.</a:t>
            </a:r>
            <a:endParaRPr lang="pt-BR" sz="48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49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2784"/>
            <a:ext cx="12192000" cy="4315216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" y="176077"/>
            <a:ext cx="121919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SÓ TU, SENHOR, NOS DÁS A LIBERDADE.</a:t>
            </a:r>
            <a:b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SÓ TU, JUIZ, NOS PODES ABSOLVER.</a:t>
            </a:r>
            <a:b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LÁ ONDE O TEU AMOR ALCANÇA OS HOMENS</a:t>
            </a:r>
            <a:b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DÁS LIBERDADE A RAÇAS E NAÇÕES</a:t>
            </a:r>
          </a:p>
          <a:p>
            <a:pPr algn="ctr">
              <a:spcAft>
                <a:spcPts val="0"/>
              </a:spcAft>
            </a:pP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DEUS, TEU AMOR É QUAL PAISAGEM BELA,</a:t>
            </a:r>
            <a:b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QUAL CAMPO ABERTO, LAR E PROTEÇÃO.</a:t>
            </a:r>
            <a:endParaRPr lang="pt-BR" sz="48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13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74766"/>
            <a:ext cx="12192000" cy="612648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914400" y="1976569"/>
            <a:ext cx="70060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ORAÇÃO FINAL</a:t>
            </a:r>
          </a:p>
          <a:p>
            <a:pPr algn="ctr"/>
            <a:r>
              <a:rPr lang="pt-BR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INTERCESSÃO</a:t>
            </a:r>
          </a:p>
        </p:txBody>
      </p:sp>
    </p:spTree>
    <p:extLst>
      <p:ext uri="{BB962C8B-B14F-4D97-AF65-F5344CB8AC3E}">
        <p14:creationId xmlns:p14="http://schemas.microsoft.com/office/powerpoint/2010/main" val="105879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08549"/>
            <a:ext cx="1219200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4"/>
                </a:solidFill>
                <a:latin typeface="Impact" panose="020B0806030902050204" pitchFamily="34" charset="0"/>
              </a:rPr>
              <a:t>PAI NOSSO / VERSÃO ECUMÊNICA </a:t>
            </a:r>
          </a:p>
          <a:p>
            <a:pPr algn="ctr"/>
            <a:endParaRPr lang="pt-BR" sz="2400" dirty="0" smtClean="0">
              <a:solidFill>
                <a:schemeClr val="accent4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PAI NOSSO QUE ESTÁS NOS CÉUS.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SANTIFICADO SEJA O TEU NOME, VENHA O TEU REINO.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SEJA FEITA A TUA VONTADE, ASSIM NA TERRA COMO NO CÉU.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O PÃO NOSSO DE CADA DIA NOS DÁ HOJE,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PERDOA-NOS AS NOSSAS OFENSAS ASSIM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COMO NÓS PERDOAMOS A QUEM TEM NOS OFENDIDO.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E NÃO NOS DEIXES CAIR EM TENTAÇÃO,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MAS LIVRA-NOS DO MAL, POIS TEU É O REINO,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O PODER E A GLÓRIA PARA SEMPRE. AMÉM.</a:t>
            </a:r>
            <a:endParaRPr lang="pt-BR" sz="4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25" y="804732"/>
            <a:ext cx="3333750" cy="23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20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7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485" y="406705"/>
            <a:ext cx="7715250" cy="300037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269293"/>
            <a:ext cx="12192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OFERTA / NACIONAL</a:t>
            </a:r>
          </a:p>
          <a:p>
            <a:pPr algn="ctr"/>
            <a:r>
              <a:rPr lang="pt-BR" sz="6000" dirty="0" smtClean="0">
                <a:solidFill>
                  <a:srgbClr val="7402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ASSOCIAÇÃO DIACÔNICA LUTERANA</a:t>
            </a:r>
          </a:p>
          <a:p>
            <a:pPr algn="ctr"/>
            <a:r>
              <a:rPr lang="pt-BR" sz="6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DÍZIMOS</a:t>
            </a:r>
            <a:r>
              <a:rPr lang="pt-BR" sz="6000" dirty="0" smtClean="0">
                <a:solidFill>
                  <a:srgbClr val="7402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/ </a:t>
            </a:r>
            <a:r>
              <a:rPr lang="pt-BR" sz="6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CULTO INFANTIL</a:t>
            </a:r>
            <a:endParaRPr lang="pt-BR" sz="6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78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589" y="0"/>
            <a:ext cx="9582411" cy="6858000"/>
          </a:xfrm>
          <a:prstGeom prst="rect">
            <a:avLst/>
          </a:prstGeom>
        </p:spPr>
      </p:pic>
      <p:sp>
        <p:nvSpPr>
          <p:cNvPr id="3" name="Retângulo Arredondado 2"/>
          <p:cNvSpPr/>
          <p:nvPr/>
        </p:nvSpPr>
        <p:spPr>
          <a:xfrm>
            <a:off x="413356" y="400832"/>
            <a:ext cx="9519783" cy="16784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 SAIR DA IGREJA, </a:t>
            </a:r>
            <a:r>
              <a:rPr lang="pt-BR" sz="4800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EVITE AGLOMERAÇÃO</a:t>
            </a:r>
            <a:r>
              <a:rPr lang="pt-BR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E PRINCIPALMENTE...</a:t>
            </a:r>
            <a:endParaRPr lang="pt-BR" sz="4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4" name="Retângulo Arredondado 3"/>
          <p:cNvSpPr/>
          <p:nvPr/>
        </p:nvSpPr>
        <p:spPr>
          <a:xfrm>
            <a:off x="413356" y="5584461"/>
            <a:ext cx="8809021" cy="101228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800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CUIDE DE SI</a:t>
            </a:r>
            <a:r>
              <a:rPr lang="pt-BR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 </a:t>
            </a:r>
            <a:r>
              <a:rPr lang="pt-BR" sz="4800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CUIDE </a:t>
            </a:r>
            <a:r>
              <a:rPr lang="pt-BR" sz="4800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 SUA FAMÍLIA!</a:t>
            </a:r>
            <a:endParaRPr lang="pt-BR" sz="4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43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40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86" y="162837"/>
            <a:ext cx="11924778" cy="6563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09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428178"/>
            <a:ext cx="12192000" cy="5955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OBSERVE O CALENDÁRIO...</a:t>
            </a:r>
          </a:p>
          <a:p>
            <a:pPr algn="ctr"/>
            <a:endParaRPr lang="pt-BR" sz="12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marL="685800" indent="-685800" algn="ctr">
              <a:buFont typeface="Wingdings" panose="05000000000000000000" pitchFamily="2" charset="2"/>
              <a:buChar char="ü"/>
            </a:pPr>
            <a:r>
              <a:rPr lang="pt-BR" sz="4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O ENSINO CONFIRMATÓRIO,</a:t>
            </a:r>
          </a:p>
          <a:p>
            <a:pPr algn="ctr"/>
            <a:r>
              <a:rPr lang="pt-BR" sz="4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1º E 3º SÁBADOS ÀS 15h30. </a:t>
            </a:r>
          </a:p>
          <a:p>
            <a:pPr algn="ctr"/>
            <a:endParaRPr lang="pt-BR" sz="11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marL="685800" indent="-685800" algn="ctr">
              <a:buFont typeface="Wingdings" panose="05000000000000000000" pitchFamily="2" charset="2"/>
              <a:buChar char="ü"/>
            </a:pPr>
            <a:r>
              <a:rPr lang="pt-BR" sz="4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JUMIRIM, NOS SÁBADOS ÀS 17 HORAS.</a:t>
            </a:r>
          </a:p>
          <a:p>
            <a:pPr marL="685800" indent="-685800" algn="ctr">
              <a:buFont typeface="Wingdings" panose="05000000000000000000" pitchFamily="2" charset="2"/>
              <a:buChar char="ü"/>
            </a:pPr>
            <a:endParaRPr lang="pt-BR" sz="11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marL="685800" indent="-685800" algn="ctr">
              <a:buFont typeface="Wingdings" panose="05000000000000000000" pitchFamily="2" charset="2"/>
              <a:buChar char="ü"/>
            </a:pPr>
            <a:r>
              <a:rPr lang="pt-BR" sz="4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JELGA, NOS SÁBADOS ÀS 20 HORAS.</a:t>
            </a:r>
          </a:p>
          <a:p>
            <a:pPr marL="685800" indent="-685800" algn="ctr">
              <a:buFont typeface="Wingdings" panose="05000000000000000000" pitchFamily="2" charset="2"/>
              <a:buChar char="ü"/>
            </a:pPr>
            <a:endParaRPr lang="pt-BR" sz="11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marL="685800" indent="-685800" algn="ctr">
              <a:buFont typeface="Wingdings" panose="05000000000000000000" pitchFamily="2" charset="2"/>
              <a:buChar char="ü"/>
            </a:pPr>
            <a:r>
              <a:rPr lang="pt-BR" sz="4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ESTUDO BÍBLICO NA MEUC,</a:t>
            </a:r>
          </a:p>
          <a:p>
            <a:pPr algn="ctr"/>
            <a:r>
              <a:rPr lang="pt-BR" sz="4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NAS SEXTAS-FEIRAS ÀS 20 HORAS.</a:t>
            </a:r>
            <a:endParaRPr lang="pt-BR" sz="48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56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847" y="563931"/>
            <a:ext cx="7515616" cy="394152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4296427"/>
            <a:ext cx="12192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SÁBADO</a:t>
            </a:r>
            <a:r>
              <a:rPr lang="pt-BR" sz="72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7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TEREMOS</a:t>
            </a:r>
          </a:p>
          <a:p>
            <a:pPr algn="ctr"/>
            <a:r>
              <a:rPr lang="pt-BR" sz="7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CULTO</a:t>
            </a:r>
            <a:r>
              <a:rPr lang="pt-BR" sz="72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7200" dirty="0" smtClean="0">
                <a:solidFill>
                  <a:srgbClr val="7402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INFANTIL!!!</a:t>
            </a:r>
            <a:endParaRPr lang="pt-BR" sz="7200" dirty="0">
              <a:solidFill>
                <a:srgbClr val="7402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4" name="Elipse 3"/>
          <p:cNvSpPr/>
          <p:nvPr/>
        </p:nvSpPr>
        <p:spPr>
          <a:xfrm>
            <a:off x="338203" y="413359"/>
            <a:ext cx="2129423" cy="1653436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14h</a:t>
            </a:r>
            <a:endParaRPr lang="pt-BR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anose="020508060609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077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Elipse 2"/>
          <p:cNvSpPr/>
          <p:nvPr/>
        </p:nvSpPr>
        <p:spPr>
          <a:xfrm>
            <a:off x="739036" y="1014608"/>
            <a:ext cx="3645074" cy="211689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8800" dirty="0" smtClean="0">
                <a:latin typeface="Impact" panose="020B0806030902050204" pitchFamily="34" charset="0"/>
              </a:rPr>
              <a:t>2021</a:t>
            </a:r>
            <a:endParaRPr lang="pt-BR" sz="8800" dirty="0">
              <a:latin typeface="Impact" panose="020B080603090205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384110" y="843678"/>
            <a:ext cx="7265095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Quintas às 19h.</a:t>
            </a:r>
          </a:p>
          <a:p>
            <a:pPr algn="r"/>
            <a:r>
              <a:rPr lang="pt-BR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1º sábado, 19h30.</a:t>
            </a:r>
          </a:p>
          <a:p>
            <a:pPr algn="r"/>
            <a:r>
              <a:rPr lang="pt-BR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2º e 4º domingos, 9h.</a:t>
            </a:r>
          </a:p>
          <a:p>
            <a:pPr algn="r"/>
            <a:r>
              <a:rPr lang="pt-BR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Na Divisa,</a:t>
            </a:r>
          </a:p>
          <a:p>
            <a:pPr algn="r"/>
            <a:r>
              <a:rPr lang="pt-BR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3º domingo, 9h</a:t>
            </a:r>
            <a:endParaRPr lang="pt-BR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88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64" y="150311"/>
            <a:ext cx="11862148" cy="6588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37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42" y="225467"/>
            <a:ext cx="11799518" cy="650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08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028" y="99060"/>
            <a:ext cx="8438210" cy="669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51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233770"/>
            <a:ext cx="11352560" cy="5605327"/>
          </a:xfrm>
          <a:prstGeom prst="rect">
            <a:avLst/>
          </a:prstGeom>
        </p:spPr>
      </p:pic>
      <p:sp>
        <p:nvSpPr>
          <p:cNvPr id="3" name="Retângulo Arredondado 2"/>
          <p:cNvSpPr/>
          <p:nvPr/>
        </p:nvSpPr>
        <p:spPr>
          <a:xfrm>
            <a:off x="7082117" y="5329646"/>
            <a:ext cx="4053521" cy="1018903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800" dirty="0" smtClean="0">
                <a:solidFill>
                  <a:schemeClr val="tx1"/>
                </a:solidFill>
                <a:latin typeface="Impact" panose="020B0806030902050204" pitchFamily="34" charset="0"/>
              </a:rPr>
              <a:t>PAZ DE CRISTO!</a:t>
            </a:r>
            <a:endParaRPr lang="pt-BR" sz="48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91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0522" y="170465"/>
            <a:ext cx="11711834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4000" dirty="0" smtClean="0">
                <a:solidFill>
                  <a:srgbClr val="00206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PAZ, PAZ DE CRISTO!</a:t>
            </a:r>
          </a:p>
          <a:p>
            <a:pPr>
              <a:spcAft>
                <a:spcPts val="0"/>
              </a:spcAft>
            </a:pPr>
            <a:r>
              <a:rPr lang="pt-BR" sz="4000" dirty="0" smtClean="0">
                <a:solidFill>
                  <a:srgbClr val="00206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PAZ, PAZ QUE VEM DO AMOR...</a:t>
            </a:r>
          </a:p>
          <a:p>
            <a:pPr>
              <a:spcAft>
                <a:spcPts val="0"/>
              </a:spcAft>
            </a:pPr>
            <a:r>
              <a:rPr lang="pt-BR" sz="4000" dirty="0" smtClean="0">
                <a:solidFill>
                  <a:srgbClr val="00206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LHE DESEJO, IRMÃO!</a:t>
            </a:r>
          </a:p>
          <a:p>
            <a:pPr>
              <a:spcAft>
                <a:spcPts val="0"/>
              </a:spcAft>
            </a:pPr>
            <a:r>
              <a:rPr lang="pt-BR" sz="4000" dirty="0" smtClean="0">
                <a:solidFill>
                  <a:srgbClr val="00206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PAZ QUE É FELICIDADE...</a:t>
            </a:r>
          </a:p>
          <a:p>
            <a:pPr>
              <a:spcAft>
                <a:spcPts val="0"/>
              </a:spcAft>
            </a:pPr>
            <a:r>
              <a:rPr lang="pt-BR" sz="4000" dirty="0" smtClean="0">
                <a:solidFill>
                  <a:srgbClr val="00206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VER EM VOCÊ... </a:t>
            </a:r>
          </a:p>
          <a:p>
            <a:pPr>
              <a:spcAft>
                <a:spcPts val="0"/>
              </a:spcAft>
            </a:pPr>
            <a:r>
              <a:rPr lang="pt-BR" sz="4000" dirty="0" smtClean="0">
                <a:solidFill>
                  <a:srgbClr val="00206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CRISTO, NOSSO IRMÃO.</a:t>
            </a:r>
            <a:r>
              <a:rPr lang="pt-BR" sz="4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4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 smtClean="0">
              <a:solidFill>
                <a:schemeClr val="accent4">
                  <a:lumMod val="60000"/>
                  <a:lumOff val="40000"/>
                </a:schemeClr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pt-BR" sz="40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ALGUM DIA NA VIDA,VOCÊ DE MIM PRECISAR,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SAIBA QUE SOU SEU AMIGO, PODE COMIGO CONTAR.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O MUNDO DÁ TANTAS VOLTAS. A GENTE VAI SE ENCONTRAR.</a:t>
            </a:r>
            <a:br>
              <a:rPr lang="pt-BR" sz="40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dirty="0" smtClean="0">
                <a:solidFill>
                  <a:srgbClr val="990000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QUERO NAS VOLTAS DA VIDA, A SUA MÃO APERTAR.</a:t>
            </a:r>
            <a:endParaRPr lang="pt-BR" sz="4000" dirty="0">
              <a:solidFill>
                <a:srgbClr val="990000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439" y="383407"/>
            <a:ext cx="5507016" cy="346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08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54" y="363255"/>
            <a:ext cx="11523945" cy="6200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76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10585</TotalTime>
  <Words>1380</Words>
  <Application>Microsoft Office PowerPoint</Application>
  <PresentationFormat>Widescreen</PresentationFormat>
  <Paragraphs>249</Paragraphs>
  <Slides>56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56</vt:i4>
      </vt:variant>
    </vt:vector>
  </HeadingPairs>
  <TitlesOfParts>
    <vt:vector size="66" baseType="lpstr">
      <vt:lpstr>Arial</vt:lpstr>
      <vt:lpstr>Arial Black</vt:lpstr>
      <vt:lpstr>Arial Narrow</vt:lpstr>
      <vt:lpstr>Bernard MT Condensed</vt:lpstr>
      <vt:lpstr>Calibri</vt:lpstr>
      <vt:lpstr>Calibri Light</vt:lpstr>
      <vt:lpstr>Impact</vt:lpstr>
      <vt:lpstr>Times New Roman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Euclecio</dc:creator>
  <cp:lastModifiedBy>Euclecio</cp:lastModifiedBy>
  <cp:revision>559</cp:revision>
  <dcterms:created xsi:type="dcterms:W3CDTF">2020-06-17T13:06:16Z</dcterms:created>
  <dcterms:modified xsi:type="dcterms:W3CDTF">2021-05-20T12:38:30Z</dcterms:modified>
</cp:coreProperties>
</file>