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9" r:id="rId2"/>
    <p:sldId id="275" r:id="rId3"/>
    <p:sldId id="276" r:id="rId4"/>
    <p:sldId id="273" r:id="rId5"/>
    <p:sldId id="274" r:id="rId6"/>
    <p:sldId id="277" r:id="rId7"/>
    <p:sldId id="267" r:id="rId8"/>
    <p:sldId id="278" r:id="rId9"/>
    <p:sldId id="258" r:id="rId10"/>
    <p:sldId id="256" r:id="rId11"/>
    <p:sldId id="279" r:id="rId12"/>
    <p:sldId id="280" r:id="rId13"/>
    <p:sldId id="268" r:id="rId14"/>
    <p:sldId id="262" r:id="rId15"/>
    <p:sldId id="269" r:id="rId16"/>
    <p:sldId id="260" r:id="rId17"/>
    <p:sldId id="261" r:id="rId18"/>
    <p:sldId id="263" r:id="rId19"/>
    <p:sldId id="264" r:id="rId20"/>
    <p:sldId id="265" r:id="rId21"/>
    <p:sldId id="266" r:id="rId22"/>
    <p:sldId id="283" r:id="rId23"/>
    <p:sldId id="282" r:id="rId24"/>
    <p:sldId id="270" r:id="rId25"/>
    <p:sldId id="281" r:id="rId26"/>
    <p:sldId id="271" r:id="rId27"/>
    <p:sldId id="257" r:id="rId28"/>
    <p:sldId id="285" r:id="rId29"/>
    <p:sldId id="284" r:id="rId3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6" y="-2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999B3-6FD3-48C0-A53D-ED9B37F68EAA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64DA4-5376-4D1E-B361-0BB335B084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4022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A64DA4-5376-4D1E-B361-0BB335B084F3}" type="slidenum">
              <a:rPr lang="pt-BR" smtClean="0"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815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2264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598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877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3637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6278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82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317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5236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269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7233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51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32C39-92EB-4FBA-81BB-E9E9063CC139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01B48-49C9-4ED4-9B7D-2140DA8DF0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079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esktop\07.07.2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4969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87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Imagem\Música\NoTecl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0" y="268011"/>
            <a:ext cx="9144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PRELÚDIO</a:t>
            </a:r>
          </a:p>
          <a:p>
            <a:pPr algn="ctr"/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  <a:p>
            <a:pPr algn="ctr"/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  <a:p>
            <a:pPr algn="ctr"/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  <a:p>
            <a:pPr algn="ctr"/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  <a:p>
            <a:pPr algn="ctr"/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CONJUNTO DE GAITAS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(Rio Bonito &amp; Garuva)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Pendão Real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49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uclécio\Downloads\BíbliaVel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7615"/>
            <a:ext cx="9144000" cy="379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26749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SALMO 150</a:t>
            </a:r>
            <a:endParaRPr lang="pt-BR" sz="9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18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1171" y="123478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LOUVEM A DEUS NO SEU TEMPLO.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OS TALENTOS E DONS SÃO PRESENTES DO ALTÍSSIMO.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ELES DESCEM DOS CÉUS E ALCANÇAM A TERRA.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LOUVEM AO SENHOR PELAS SUAS MARAVILHAS.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LOUVEM PELO QUE FEZ, O QUE FAZ E O QUE AINDA FARÁ.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NADA E NINGUÉM PODEM COMPORTAR A SUA GRANDEZA.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LOUVEM A DEUS COM INSTRUMENTOS DE SOPRO.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LOUVEM A DEUS COM INSTRUMENTOS DE CORDAS.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LOUVEM A DEUS NO RITMO DA PERCURSÃO.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OS BAIXOS E TENORES EXALTEM A DEUS.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OS SOPRANOS E CONTRALTOS CANTEM A PLENOS PULMÕES.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66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Logos\Allelu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7614"/>
            <a:ext cx="8280919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26749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TODOS OS SERES VIVOS... LOUVEM AO SENHOR!</a:t>
            </a:r>
            <a:endParaRPr lang="pt-BR" sz="6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30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Downloads\C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3543062"/>
            <a:ext cx="835292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MOMENTO DE ORAÇÃO</a:t>
            </a:r>
          </a:p>
          <a:p>
            <a:pPr algn="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Teólogo Maicon Stüpp</a:t>
            </a:r>
            <a:endParaRPr lang="pt-BR" sz="32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19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Música\LouvorAoSenh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3478"/>
            <a:ext cx="295232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308306" y="126742"/>
            <a:ext cx="553705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SEGUINDO A CRISTO </a:t>
            </a:r>
          </a:p>
          <a:p>
            <a:pPr algn="ctr"/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(Rio Bonito &amp; Garuva)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Dia a Dia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A Barca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METANÓIA (Rio Bonito)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Desce Deus das Nuvens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Cada Dia o Dia Inteiro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OS MENSAGEIROS (Garuva)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Água Viva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Barnabé</a:t>
            </a:r>
            <a:endParaRPr lang="pt-BR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8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Pictures\Avisos\Avis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9502"/>
            <a:ext cx="3571646" cy="395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Euclécio\Pictures\Avisos\Aviso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003798"/>
            <a:ext cx="5966082" cy="175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03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195486"/>
            <a:ext cx="9144000" cy="92333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Uma grande oportunidade de comunhão!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-5810" y="4048160"/>
            <a:ext cx="9144000" cy="8309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4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     CASA DE ORAÇÃO/DIVISA</a:t>
            </a:r>
            <a:endParaRPr lang="pt-BR" sz="48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211710"/>
            <a:ext cx="1800200" cy="2568496"/>
          </a:xfrm>
          <a:prstGeom prst="rect">
            <a:avLst/>
          </a:prstGeom>
        </p:spPr>
      </p:pic>
      <p:pic>
        <p:nvPicPr>
          <p:cNvPr id="8" name="Picture 2" descr="C:\Users\Euclécio\Downloads\Jesus\peacemak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18815"/>
            <a:ext cx="2304256" cy="298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302000" y="1275606"/>
            <a:ext cx="561662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CULTO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Domingo 08/07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9 horas</a:t>
            </a:r>
            <a:endParaRPr lang="pt-BR" sz="480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93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195486"/>
            <a:ext cx="9144000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JULHO</a:t>
            </a:r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/FESTIVAL DE SOPAS</a:t>
            </a:r>
          </a:p>
        </p:txBody>
      </p:sp>
      <p:pic>
        <p:nvPicPr>
          <p:cNvPr id="6" name="Picture 2" descr="K:\Gifs\Geral\Comida&amp;Bebida\Soup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86" y="1275606"/>
            <a:ext cx="293370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0" y="4371950"/>
            <a:ext cx="9144000" cy="58477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  PARÓQUIA MARTINHO LUTERO</a:t>
            </a:r>
            <a:endParaRPr lang="pt-BR" sz="32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3027591"/>
            <a:ext cx="1440160" cy="1848416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91880" y="1118816"/>
            <a:ext cx="53117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Sempre após o Culto!</a:t>
            </a:r>
            <a:endParaRPr lang="pt-BR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03848" y="2016833"/>
            <a:ext cx="53668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Sábado, dia 14 às 19h30 em </a:t>
            </a:r>
            <a:r>
              <a:rPr lang="pt-BR" sz="4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Itapoá</a:t>
            </a:r>
            <a:r>
              <a:rPr lang="pt-B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.</a:t>
            </a:r>
          </a:p>
          <a:p>
            <a:pPr algn="ctr"/>
            <a:r>
              <a:rPr lang="pt-B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Sábado, dia 21 às 19h30 </a:t>
            </a:r>
          </a:p>
          <a:p>
            <a:pPr algn="ctr"/>
            <a:r>
              <a:rPr lang="pt-B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em </a:t>
            </a:r>
            <a:r>
              <a:rPr lang="pt-BR" sz="4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Guaratuba</a:t>
            </a:r>
            <a:r>
              <a:rPr lang="pt-B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.</a:t>
            </a:r>
            <a:endParaRPr lang="pt-BR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  <p:pic>
        <p:nvPicPr>
          <p:cNvPr id="1026" name="Picture 2" descr="C:\Users\Euclécio\Downloads\Logos\SetaParaBaix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285" y="1213198"/>
            <a:ext cx="1050602" cy="73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6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:\Gifs\Bíblico\NT\JC&amp;Crianças\NosBraç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3478"/>
            <a:ext cx="5560938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441257" y="483518"/>
            <a:ext cx="42484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ESCOLA</a:t>
            </a:r>
          </a:p>
          <a:p>
            <a:pPr algn="r"/>
            <a:r>
              <a:rPr lang="pt-BR" sz="4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BÍBLICA</a:t>
            </a:r>
          </a:p>
          <a:p>
            <a:pPr algn="r"/>
            <a:r>
              <a:rPr lang="pt-BR" sz="4400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DE FÉRIAS</a:t>
            </a:r>
          </a:p>
          <a:p>
            <a:pPr algn="r"/>
            <a:r>
              <a:rPr lang="pt-BR" sz="4400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DIAS 21 &amp; 22</a:t>
            </a:r>
          </a:p>
          <a:p>
            <a:pPr algn="r"/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Incentive e traga</a:t>
            </a:r>
          </a:p>
          <a:p>
            <a:pPr algn="r"/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Suas crianças!</a:t>
            </a:r>
            <a:endParaRPr lang="pt-BR" sz="44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69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Euclécio\Downloads\Música\Notinhas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9502"/>
            <a:ext cx="4032448" cy="460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259632" y="264053"/>
            <a:ext cx="73527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8000" u="sng" dirty="0" smtClean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EVANGELIZAÇÃO</a:t>
            </a:r>
            <a:endParaRPr lang="pt-BR" sz="8000" u="sng" dirty="0">
              <a:ln w="1905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195736" y="1491630"/>
            <a:ext cx="6416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COM FORMAÇÃO CANTO/INSTRUMENTAL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075891" y="2067694"/>
            <a:ext cx="453650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Sexta, dia 03 às 20h</a:t>
            </a:r>
          </a:p>
          <a:p>
            <a:pPr algn="ctr"/>
            <a:r>
              <a:rPr lang="pt-BR" sz="3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S</a:t>
            </a:r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ábado, dia 04 às 20h</a:t>
            </a:r>
          </a:p>
          <a:p>
            <a:pPr algn="ctr"/>
            <a:r>
              <a:rPr lang="pt-BR" sz="3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D</a:t>
            </a:r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omingo, dia 05</a:t>
            </a:r>
            <a:r>
              <a:rPr lang="pt-BR" sz="3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 </a:t>
            </a:r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às 9h</a:t>
            </a:r>
            <a:endParaRPr lang="pt-BR" sz="3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192501" y="3926115"/>
            <a:ext cx="7352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800" dirty="0" smtClean="0">
                <a:ln w="1905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Oziel Campos de Oliveira Júnior</a:t>
            </a:r>
            <a:endParaRPr lang="pt-BR" sz="4800" dirty="0">
              <a:ln w="1905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200477" y="4572446"/>
            <a:ext cx="735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dirty="0" smtClean="0">
                <a:ln w="190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PASTOR EMÉRITO, MÚSICO E COMPOSITOR</a:t>
            </a:r>
            <a:endParaRPr lang="pt-BR" dirty="0">
              <a:ln w="190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96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Música\LouvorAoSenh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3478"/>
            <a:ext cx="295232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308306" y="245278"/>
            <a:ext cx="553705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CORAL DE RIO BONITO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Os que Amam ao Senhor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Bênção da Irlanda</a:t>
            </a:r>
          </a:p>
          <a:p>
            <a:pPr algn="ctr"/>
            <a:r>
              <a:rPr lang="pt-BR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APOCALIPSE (Estrada D’Oeste)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Semente de Libertação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TROMBONES </a:t>
            </a:r>
          </a:p>
          <a:p>
            <a:pPr algn="ct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(Rio Bonito &amp;Garuva)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Deus é meu Amparo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Somos Gente de Esperança</a:t>
            </a:r>
            <a:endParaRPr lang="pt-BR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18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écio\Downloads\Caim&amp;Ab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579862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CAIM OU ABEL? QUEM DESEJO SER?</a:t>
            </a:r>
            <a:endParaRPr lang="pt-BR" sz="8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16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Música\LouvorAoSenh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3478"/>
            <a:ext cx="295232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308306" y="360695"/>
            <a:ext cx="553705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GRUPO ESPERANÇA </a:t>
            </a:r>
          </a:p>
          <a:p>
            <a:pPr algn="ct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(Estrada D’Oeste) 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Toma o meu Coração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O Nome de Jesus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AOS PÉS DA CRUZ</a:t>
            </a:r>
          </a:p>
          <a:p>
            <a:pPr algn="ct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(Garuva)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Maranata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Deus no Controle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AS IRMÃS DO LOUVOR </a:t>
            </a:r>
          </a:p>
          <a:p>
            <a:pPr algn="ct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(Garuva)</a:t>
            </a:r>
          </a:p>
        </p:txBody>
      </p:sp>
    </p:spTree>
    <p:extLst>
      <p:ext uri="{BB962C8B-B14F-4D97-AF65-F5344CB8AC3E}">
        <p14:creationId xmlns:p14="http://schemas.microsoft.com/office/powerpoint/2010/main" val="209918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Euclécio\Downloads\Ofer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6"/>
            <a:ext cx="9144000" cy="514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80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\Imagem\Abstrato\milcoraçõ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699542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INVESTIMENTO NO LANCHE</a:t>
            </a:r>
          </a:p>
          <a:p>
            <a:pPr algn="ctr"/>
            <a:r>
              <a:rPr lang="pt-BR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&amp;</a:t>
            </a:r>
            <a:endParaRPr lang="pt-BR" sz="6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  <a:p>
            <a:pPr algn="ctr"/>
            <a:r>
              <a:rPr lang="pt-BR" sz="4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SÍNODO NORTE CATARINENSE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Departamento de Música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61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92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DA VIDA AS ONDAS AGITADAS SÃO,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DESANIMADO JULGAS TUDO EM VÃO,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CONTA AS MUITAS BÊNÇÃOS, CONTA A CADA VEZ.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HÁS DE VER SURPRESO QUANTO DEUS JÁ FEZ.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CONTA AS BÊNÇÃOS, DIZE QUANTAS SÃO,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RECEBIDAS DA DIVINA MÃO.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A UMA, CONTA A CADA VEZ,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HÁS DE VER, SURPRESO, QUANTO DEUS JÁ FEZ.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6146" name="Picture 2" descr="C:\Users\Euclécio\Downloads\Música\Notinhas0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27734"/>
            <a:ext cx="2376264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30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92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TENS ACASO MÁGOAS? DURO É TEU LIDAR?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PESADA A CRUZ QUE TENS QUE SUPORTAR?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CONTA AS MUITAS BÊNÇÃOS. NÃO DUVIDARÁS.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CONTANDO, ALEGRE OS DIAS PASSARÁS.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CONTA AS BÊNÇÃOS, DIZE QUANTAS SÃO,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RECEBIDAS DA DIVINA MÃO.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A UMA, CONTA A CADA VEZ,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HÁS DE VER, SURPRESO, QUANTO DEUS JÁ FEZ.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Picture 2" descr="C:\Users\Euclécio\Downloads\Música\Notinhas0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27734"/>
            <a:ext cx="2376264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61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92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QUANDO VIRES OUTROS COM RIQUEZA E BENS,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LEMBRA QUE TESOUROS PROMETIDOS TENS.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NUNCA OS BENS DA TERRA PODERÃO COMPRAR...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MANSÃO CELESTE EM QUE TU VAIS MORAR.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CONTA AS BÊNÇÃOS, DIZE QUANTAS SÃO,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RECEBIDAS DA DIVINA MÃO.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A UMA, CONTA A CADA VEZ,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HÁS DE VER, SURPRESO, QUANTO DEUS JÁ FEZ.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Picture 2" descr="C:\Users\Euclécio\Downloads\Música\Notinhas0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27734"/>
            <a:ext cx="2376264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24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92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 TEU CONFLITO FRACO OU FORTE AQUI,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TE DESANIMES... DEUS SERÁ POR TI.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DIVINO AUXÍLIO, DERROTANDO O MAL,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 DARÁ CONSOLO E PAZ CELESTIAL.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CONTA AS BÊNÇÃOS, DIZE QUANTAS SÃO,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RECEBIDAS DA DIVINA MÃO.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A UMA, CONTA A CADA VEZ,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HÁS DE VER, SURPRESO, QUANTO DEUS JÁ FEZ.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Picture 2" descr="C:\Users\Euclécio\Downloads\Música\Notinhas0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27734"/>
            <a:ext cx="2376264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99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Euclécio\Downloads\Tudo.é.De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7494"/>
            <a:ext cx="8064896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63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Downloads\C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3543062"/>
            <a:ext cx="828092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MOMENTO DE GRATIDÃO</a:t>
            </a:r>
          </a:p>
          <a:p>
            <a:pPr algn="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Teólogo William Felipe Zacarias</a:t>
            </a:r>
            <a:endParaRPr lang="pt-BR" sz="32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73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Música\LouvorAoSenh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3478"/>
            <a:ext cx="295232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308306" y="126742"/>
            <a:ext cx="553705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CANTATE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 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(Estrada D’Oeste)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Ja Dort ist Schön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Mit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 </a:t>
            </a:r>
            <a:r>
              <a:rPr lang="pt-BR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den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 </a:t>
            </a:r>
            <a:r>
              <a:rPr lang="pt-BR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Herrn</a:t>
            </a:r>
            <a:endParaRPr lang="pt-BR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CORAL DE ESTRADA D’OESTE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Brilho Celeste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Cristo te Conhece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NOSSO LOUVOR </a:t>
            </a:r>
          </a:p>
          <a:p>
            <a:pPr algn="ct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(Estrada D’Oeste)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Cristo Bom Mestre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Glória ao Senhor</a:t>
            </a:r>
            <a:endParaRPr lang="pt-BR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18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Downloads\C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3435846"/>
            <a:ext cx="835292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MOMENTO DE INTERCESSÃO</a:t>
            </a:r>
          </a:p>
          <a:p>
            <a:pPr algn="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Pastor Cristiano Ritzmann</a:t>
            </a:r>
            <a:endParaRPr lang="pt-BR" sz="32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3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Música\LouvorAoSenh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3478"/>
            <a:ext cx="295232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419872" y="468416"/>
            <a:ext cx="553705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CONSAGRAÇÃO</a:t>
            </a:r>
          </a:p>
          <a:p>
            <a:pPr algn="ct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(Rio Bonito)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Fala com Deus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Cristo é meu Sol</a:t>
            </a:r>
          </a:p>
          <a:p>
            <a:pPr algn="ctr"/>
            <a:endParaRPr lang="pt-BR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POSLÚDIO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CONJUNTO DE GAITAS</a:t>
            </a:r>
          </a:p>
          <a:p>
            <a:pPr algn="ct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(Rio Bonito &amp; Garuva)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Fala Jesus Querido</a:t>
            </a:r>
            <a:endParaRPr lang="pt-BR" sz="3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75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MãosEmPre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267744" y="134067"/>
            <a:ext cx="65527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QUE DO CÉU VENHAM CHUVA OU SOL...</a:t>
            </a:r>
          </a:p>
          <a:p>
            <a:pPr algn="r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QUE O VENTO TE EMPURRE PRA LÁ OU PRA CÁ...</a:t>
            </a:r>
          </a:p>
          <a:p>
            <a:pPr algn="r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QUE SOB OS TEUS PÉS TENHA PÓ OU BARRO...</a:t>
            </a:r>
          </a:p>
          <a:p>
            <a:pPr algn="r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SEJAM OS TEUS DESAFIOS ENORMES OU CORRIQUEIROS...</a:t>
            </a:r>
          </a:p>
          <a:p>
            <a:pPr algn="r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SINTA, EM TODAS AS SITUAÇÕES, A PRESENÇA </a:t>
            </a:r>
          </a:p>
          <a:p>
            <a:pPr algn="r"/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loucester MT Extra Condensed" panose="02030808020601010101" pitchFamily="18" charset="0"/>
              </a:rPr>
              <a:t>E A DIREÇÃO DO BONDOSO DEUS. AMÉM!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loucester MT Extra Condensed" panose="020308080206010101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61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Euclécio\Pictures\Geral\FD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5486"/>
            <a:ext cx="590465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07904" y="1740163"/>
            <a:ext cx="2880320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88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HORA DO</a:t>
            </a:r>
          </a:p>
        </p:txBody>
      </p:sp>
      <p:sp>
        <p:nvSpPr>
          <p:cNvPr id="3" name="Retângulo 2"/>
          <p:cNvSpPr/>
          <p:nvPr/>
        </p:nvSpPr>
        <p:spPr>
          <a:xfrm>
            <a:off x="3707904" y="2954413"/>
            <a:ext cx="2880320" cy="110799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pt-BR" sz="6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LANCHE</a:t>
            </a:r>
            <a:endParaRPr lang="pt-BR" sz="6600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  <p:pic>
        <p:nvPicPr>
          <p:cNvPr id="6" name="Picture 3" descr="C:\Users\Euclécio\Downloads\Quadrinhos\Novo\Fim\PuraAlegri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66760"/>
            <a:ext cx="1163915" cy="109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64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uclécio\Pictures\Geral\BoaSeman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22" y="267494"/>
            <a:ext cx="7759901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67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875</TotalTime>
  <Words>574</Words>
  <Application>Microsoft Office PowerPoint</Application>
  <PresentationFormat>Apresentação na tela (16:9)</PresentationFormat>
  <Paragraphs>128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31</cp:revision>
  <dcterms:created xsi:type="dcterms:W3CDTF">2018-07-05T14:07:56Z</dcterms:created>
  <dcterms:modified xsi:type="dcterms:W3CDTF">2018-07-07T19:27:28Z</dcterms:modified>
</cp:coreProperties>
</file>