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sldIdLst>
    <p:sldId id="363" r:id="rId2"/>
    <p:sldId id="366" r:id="rId3"/>
    <p:sldId id="367" r:id="rId4"/>
    <p:sldId id="368" r:id="rId5"/>
    <p:sldId id="369" r:id="rId6"/>
    <p:sldId id="370" r:id="rId7"/>
    <p:sldId id="371" r:id="rId8"/>
    <p:sldId id="372" r:id="rId9"/>
    <p:sldId id="373" r:id="rId10"/>
    <p:sldId id="374" r:id="rId11"/>
    <p:sldId id="380" r:id="rId12"/>
    <p:sldId id="375" r:id="rId13"/>
    <p:sldId id="376" r:id="rId14"/>
    <p:sldId id="377" r:id="rId15"/>
  </p:sldIdLst>
  <p:sldSz cx="9144000" cy="6858000" type="screen4x3"/>
  <p:notesSz cx="6858000" cy="9144000"/>
  <p:photoAlbum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82" autoAdjust="0"/>
    <p:restoredTop sz="94660"/>
  </p:normalViewPr>
  <p:slideViewPr>
    <p:cSldViewPr>
      <p:cViewPr>
        <p:scale>
          <a:sx n="50" d="100"/>
          <a:sy n="50" d="100"/>
        </p:scale>
        <p:origin x="1920" y="49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" d="1"/>
        <a:sy n="1" d="1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58D9164-C637-42AF-A0EE-759C4DB15830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F395AA6-DA84-46A1-AF38-0C875B992D9C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397738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F395AA6-DA84-46A1-AF38-0C875B992D9C}" type="slidenum">
              <a:rPr lang="en-US" smtClean="0"/>
              <a:pPr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6713658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30562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75140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831144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394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7990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197195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92597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75894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1789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99598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24323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52D931-F9E7-4BAE-97D2-A3446B67E9A9}" type="datetimeFigureOut">
              <a:rPr lang="en-US" smtClean="0"/>
              <a:pPr/>
              <a:t>2/10/2017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55AF979-54EE-4860-8E17-7FCAF390F07F}" type="slidenum">
              <a:rPr lang="en-US" smtClean="0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15071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2848319" cy="55626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0" y="5562600"/>
            <a:ext cx="2848319" cy="584775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PH" sz="1600" dirty="0">
                <a:latin typeface="Palatino Linotype" panose="02040502050505030304" pitchFamily="18" charset="0"/>
              </a:rPr>
              <a:t>Dorothy </a:t>
            </a:r>
            <a:r>
              <a:rPr lang="en-PH" sz="1600" dirty="0" smtClean="0">
                <a:latin typeface="Palatino Linotype" panose="02040502050505030304" pitchFamily="18" charset="0"/>
              </a:rPr>
              <a:t>Castro </a:t>
            </a:r>
          </a:p>
          <a:p>
            <a:pPr algn="ctr"/>
            <a:r>
              <a:rPr lang="en-PH" sz="1600" dirty="0" smtClean="0">
                <a:latin typeface="Palatino Linotype" panose="02040502050505030304" pitchFamily="18" charset="0"/>
              </a:rPr>
              <a:t>CWUP </a:t>
            </a:r>
            <a:r>
              <a:rPr lang="en-PH" sz="1600" dirty="0">
                <a:latin typeface="Palatino Linotype" panose="02040502050505030304" pitchFamily="18" charset="0"/>
              </a:rPr>
              <a:t>President 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175500" y="6493877"/>
            <a:ext cx="19812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US" sz="1600" dirty="0" err="1">
                <a:latin typeface="Palatino Linotype" panose="02040502050505030304" pitchFamily="18" charset="0"/>
              </a:rPr>
              <a:t>Cherina</a:t>
            </a:r>
            <a:r>
              <a:rPr lang="en-US" sz="1600" dirty="0">
                <a:latin typeface="Palatino Linotype" panose="02040502050505030304" pitchFamily="18" charset="0"/>
              </a:rPr>
              <a:t> </a:t>
            </a:r>
            <a:r>
              <a:rPr lang="en-US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965374" y="0"/>
            <a:ext cx="2948848" cy="5562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 bwMode="auto">
          <a:xfrm>
            <a:off x="5996863" y="-16877"/>
            <a:ext cx="3159836" cy="55794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2965374" y="5562600"/>
            <a:ext cx="29488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err="1" smtClean="0">
                <a:latin typeface="Palatino Linotype" panose="02040502050505030304" pitchFamily="18" charset="0"/>
              </a:rPr>
              <a:t>Zenaida</a:t>
            </a:r>
            <a:r>
              <a:rPr lang="en-US" sz="1600" dirty="0" smtClean="0">
                <a:latin typeface="Palatino Linotype" panose="02040502050505030304" pitchFamily="18" charset="0"/>
              </a:rPr>
              <a:t> </a:t>
            </a:r>
            <a:r>
              <a:rPr lang="en-US" sz="1600" dirty="0" err="1" smtClean="0">
                <a:latin typeface="Palatino Linotype" panose="02040502050505030304" pitchFamily="18" charset="0"/>
              </a:rPr>
              <a:t>Maturan</a:t>
            </a:r>
            <a:endParaRPr lang="en-US" sz="1600" dirty="0" smtClean="0">
              <a:latin typeface="Palatino Linotype" panose="02040502050505030304" pitchFamily="18" charset="0"/>
            </a:endParaRPr>
          </a:p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Former WDPIC Regional Rep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5996863" y="5562600"/>
            <a:ext cx="314713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Prima </a:t>
            </a:r>
            <a:r>
              <a:rPr lang="en-US" sz="1600" dirty="0" err="1" smtClean="0">
                <a:latin typeface="Palatino Linotype" panose="02040502050505030304" pitchFamily="18" charset="0"/>
              </a:rPr>
              <a:t>Formilleza</a:t>
            </a:r>
            <a:endParaRPr lang="en-US" sz="1600" dirty="0" smtClean="0">
              <a:latin typeface="Palatino Linotype" panose="02040502050505030304" pitchFamily="18" charset="0"/>
            </a:endParaRPr>
          </a:p>
          <a:p>
            <a:pPr algn="ctr"/>
            <a:r>
              <a:rPr lang="en-US" sz="1600" dirty="0" smtClean="0">
                <a:latin typeface="Palatino Linotype" panose="02040502050505030304" pitchFamily="18" charset="0"/>
              </a:rPr>
              <a:t>WDP President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3719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399" y="127000"/>
            <a:ext cx="4191001" cy="66294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572000" y="127000"/>
            <a:ext cx="4475407" cy="66294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904406" y="6396792"/>
            <a:ext cx="1143001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PH" sz="1600" dirty="0">
                <a:latin typeface="Palatino Linotype" panose="02040502050505030304" pitchFamily="18" charset="0"/>
              </a:rPr>
              <a:t>WDPIC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2399" y="6379746"/>
            <a:ext cx="2057400" cy="33855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1600" dirty="0">
                <a:latin typeface="Palatino Linotype" panose="02040502050505030304" pitchFamily="18" charset="0"/>
              </a:rPr>
              <a:t>Rev </a:t>
            </a:r>
            <a:r>
              <a:rPr lang="en-PH" sz="1600" dirty="0">
                <a:latin typeface="Palatino Linotype" panose="02040502050505030304" pitchFamily="18" charset="0"/>
              </a:rPr>
              <a:t>Moon Sook Lee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485635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700"/>
            <a:ext cx="5888595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888595" y="5694065"/>
            <a:ext cx="325540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PH" dirty="0">
                <a:latin typeface="Palatino Linotype" panose="02040502050505030304" pitchFamily="18" charset="0"/>
              </a:rPr>
              <a:t>Corazon </a:t>
            </a:r>
            <a:r>
              <a:rPr lang="en-PH" dirty="0" smtClean="0">
                <a:latin typeface="Palatino Linotype" panose="02040502050505030304" pitchFamily="18" charset="0"/>
              </a:rPr>
              <a:t>Reyes </a:t>
            </a:r>
          </a:p>
          <a:p>
            <a:pPr algn="r"/>
            <a:r>
              <a:rPr lang="en-PH" dirty="0" smtClean="0">
                <a:latin typeface="Palatino Linotype" panose="02040502050505030304" pitchFamily="18" charset="0"/>
              </a:rPr>
              <a:t>Fellowship of the Least Coin </a:t>
            </a:r>
            <a:endParaRPr lang="en-US" dirty="0">
              <a:latin typeface="Palatino Linotype" panose="02040502050505030304" pitchFamily="18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7924800" y="6340396"/>
            <a:ext cx="11430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WDPIC </a:t>
            </a:r>
          </a:p>
        </p:txBody>
      </p:sp>
    </p:spTree>
    <p:extLst>
      <p:ext uri="{BB962C8B-B14F-4D97-AF65-F5344CB8AC3E}">
        <p14:creationId xmlns:p14="http://schemas.microsoft.com/office/powerpoint/2010/main" val="4184786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903212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489200" y="0"/>
            <a:ext cx="66294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2014 by International Committee for the </a:t>
            </a:r>
            <a:r>
              <a:rPr lang="en-US" sz="1600" dirty="0" smtClean="0">
                <a:latin typeface="Palatino Linotype" panose="02040502050505030304" pitchFamily="18" charset="0"/>
              </a:rPr>
              <a:t>Fellowship of </a:t>
            </a:r>
            <a:r>
              <a:rPr lang="en-US" sz="1600" dirty="0">
                <a:latin typeface="Palatino Linotype" panose="02040502050505030304" pitchFamily="18" charset="0"/>
              </a:rPr>
              <a:t>the Least Coin </a:t>
            </a:r>
          </a:p>
        </p:txBody>
      </p:sp>
    </p:spTree>
    <p:extLst>
      <p:ext uri="{BB962C8B-B14F-4D97-AF65-F5344CB8AC3E}">
        <p14:creationId xmlns:p14="http://schemas.microsoft.com/office/powerpoint/2010/main" val="111081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"/>
            <a:ext cx="91440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8100" y="25401"/>
            <a:ext cx="910590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PH" sz="3000" dirty="0" smtClean="0">
                <a:latin typeface="Palatino Linotype" panose="02040502050505030304" pitchFamily="18" charset="0"/>
              </a:rPr>
              <a:t>25. Preparatory Workshop With </a:t>
            </a:r>
            <a:r>
              <a:rPr lang="en-PH" sz="3000" dirty="0">
                <a:latin typeface="Palatino Linotype" panose="02040502050505030304" pitchFamily="18" charset="0"/>
              </a:rPr>
              <a:t>WDPIC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73900" y="133123"/>
            <a:ext cx="19177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</a:t>
            </a:r>
            <a:r>
              <a:rPr lang="en-US" sz="1600" dirty="0" err="1">
                <a:latin typeface="Palatino Linotype" panose="02040502050505030304" pitchFamily="18" charset="0"/>
              </a:rPr>
              <a:t>Cherina</a:t>
            </a:r>
            <a:r>
              <a:rPr lang="en-US" sz="1600" dirty="0">
                <a:latin typeface="Palatino Linotype" panose="02040502050505030304" pitchFamily="18" charset="0"/>
              </a:rPr>
              <a:t> </a:t>
            </a:r>
            <a:r>
              <a:rPr lang="en-US" sz="1600" dirty="0" err="1" smtClean="0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542190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00" y="177800"/>
            <a:ext cx="3914952" cy="3048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199" y="177800"/>
            <a:ext cx="3783541" cy="3048000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22300" y="3276600"/>
            <a:ext cx="3914952" cy="3416685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648199" y="3276599"/>
            <a:ext cx="3783541" cy="3416685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636676" y="6342030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Cherina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4022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-25400" y="6519446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Cherina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672401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71600" y="0"/>
            <a:ext cx="6138639" cy="34290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358900" y="3581400"/>
            <a:ext cx="6151339" cy="32766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371600" y="6519446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Cherina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87688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700" y="0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Cherina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439159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7162800" y="-16877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Cherina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8977043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11113"/>
            <a:ext cx="2024063" cy="433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648127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" y="152400"/>
            <a:ext cx="4670854" cy="6400800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953000" y="152400"/>
            <a:ext cx="4038600" cy="64008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7886700" y="6214646"/>
            <a:ext cx="11049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WDPIC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52400" y="6214646"/>
            <a:ext cx="19812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Cherina</a:t>
            </a:r>
            <a:r>
              <a:rPr lang="en-PH" sz="1600" dirty="0">
                <a:latin typeface="Palatino Linotype" panose="02040502050505030304" pitchFamily="18" charset="0"/>
              </a:rPr>
              <a:t> </a:t>
            </a:r>
            <a:r>
              <a:rPr lang="en-PH" sz="1600" dirty="0" err="1">
                <a:latin typeface="Palatino Linotype" panose="02040502050505030304" pitchFamily="18" charset="0"/>
              </a:rPr>
              <a:t>Ducusin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940528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12700"/>
            <a:ext cx="9187520" cy="68453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0" y="12700"/>
            <a:ext cx="2057400" cy="33855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US" sz="1600" dirty="0">
                <a:latin typeface="Palatino Linotype" panose="02040502050505030304" pitchFamily="18" charset="0"/>
              </a:rPr>
              <a:t>© WDP </a:t>
            </a:r>
            <a:r>
              <a:rPr lang="en-US" sz="1600" dirty="0" smtClean="0">
                <a:latin typeface="Palatino Linotype" panose="02040502050505030304" pitchFamily="18" charset="0"/>
              </a:rPr>
              <a:t>Philippines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304002"/>
            <a:ext cx="9187520" cy="55399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PH" sz="3000" dirty="0" smtClean="0">
                <a:latin typeface="Palatino Linotype" panose="02040502050505030304" pitchFamily="18" charset="0"/>
              </a:rPr>
              <a:t>26. Artist</a:t>
            </a:r>
            <a:r>
              <a:rPr lang="en-PH" sz="3000" dirty="0">
                <a:latin typeface="Palatino Linotype" panose="02040502050505030304" pitchFamily="18" charset="0"/>
              </a:rPr>
              <a:t>: Rowena “</a:t>
            </a:r>
            <a:r>
              <a:rPr lang="en-PH" sz="3000" dirty="0" err="1">
                <a:latin typeface="Palatino Linotype" panose="02040502050505030304" pitchFamily="18" charset="0"/>
              </a:rPr>
              <a:t>Apol</a:t>
            </a:r>
            <a:r>
              <a:rPr lang="en-PH" sz="3000" dirty="0">
                <a:latin typeface="Palatino Linotype" panose="02040502050505030304" pitchFamily="18" charset="0"/>
              </a:rPr>
              <a:t>” </a:t>
            </a:r>
            <a:r>
              <a:rPr lang="en-PH" sz="3000" dirty="0" err="1">
                <a:latin typeface="Palatino Linotype" panose="02040502050505030304" pitchFamily="18" charset="0"/>
              </a:rPr>
              <a:t>Laxamana-Sta.Rosa</a:t>
            </a:r>
            <a:endParaRPr lang="en-US" sz="30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483169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0" y="0"/>
            <a:ext cx="5486400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5346700" y="5715000"/>
            <a:ext cx="37973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PH" i="1" dirty="0">
                <a:latin typeface="Palatino Linotype" panose="02040502050505030304" pitchFamily="18" charset="0"/>
              </a:rPr>
              <a:t>A Glimpse of the Philippine </a:t>
            </a:r>
            <a:r>
              <a:rPr lang="en-PH" i="1" dirty="0" smtClean="0">
                <a:latin typeface="Palatino Linotype" panose="02040502050505030304" pitchFamily="18" charset="0"/>
              </a:rPr>
              <a:t>Situation by Rowena </a:t>
            </a:r>
            <a:r>
              <a:rPr lang="en-PH" i="1" dirty="0" err="1" smtClean="0">
                <a:latin typeface="Palatino Linotype" panose="02040502050505030304" pitchFamily="18" charset="0"/>
              </a:rPr>
              <a:t>Apol</a:t>
            </a:r>
            <a:r>
              <a:rPr lang="en-PH" i="1" dirty="0" smtClean="0">
                <a:latin typeface="Palatino Linotype" panose="02040502050505030304" pitchFamily="18" charset="0"/>
              </a:rPr>
              <a:t> </a:t>
            </a:r>
            <a:r>
              <a:rPr lang="en-PH" i="1" dirty="0" err="1" smtClean="0">
                <a:latin typeface="Palatino Linotype" panose="02040502050505030304" pitchFamily="18" charset="0"/>
              </a:rPr>
              <a:t>Laxamana</a:t>
            </a:r>
            <a:r>
              <a:rPr lang="en-PH" i="1" dirty="0" smtClean="0">
                <a:latin typeface="Palatino Linotype" panose="02040502050505030304" pitchFamily="18" charset="0"/>
              </a:rPr>
              <a:t>-Sta. Rosa</a:t>
            </a:r>
            <a:endParaRPr lang="en-US" dirty="0">
              <a:latin typeface="Palatino Linotype" panose="02040502050505030304" pitchFamily="18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010400" y="6361331"/>
            <a:ext cx="20574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600" dirty="0">
                <a:latin typeface="Palatino Linotype" panose="02040502050505030304" pitchFamily="18" charset="0"/>
              </a:rPr>
              <a:t>© WDP </a:t>
            </a:r>
            <a:r>
              <a:rPr lang="en-US" sz="1600" dirty="0" smtClean="0">
                <a:latin typeface="Palatino Linotype" panose="02040502050505030304" pitchFamily="18" charset="0"/>
              </a:rPr>
              <a:t>Philippines</a:t>
            </a:r>
            <a:endParaRPr lang="en-US" sz="1600" dirty="0">
              <a:latin typeface="Palatino Linotype" panose="0204050205050503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5486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3497</TotalTime>
  <Words>101</Words>
  <Application>Microsoft Office PowerPoint</Application>
  <PresentationFormat>Apresentação na tela (4:3)</PresentationFormat>
  <Paragraphs>27</Paragraphs>
  <Slides>14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3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14</vt:i4>
      </vt:variant>
    </vt:vector>
  </HeadingPairs>
  <TitlesOfParts>
    <vt:vector size="18" baseType="lpstr">
      <vt:lpstr>Arial</vt:lpstr>
      <vt:lpstr>Calibri</vt:lpstr>
      <vt:lpstr>Palatino Linotype</vt:lpstr>
      <vt:lpstr>Office Theme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WORLD DAY OF PRAYER 2015 Bahamas</dc:title>
  <dc:creator>admin</dc:creator>
  <cp:lastModifiedBy>Sonja Hendrich Jauregui</cp:lastModifiedBy>
  <cp:revision>172</cp:revision>
  <dcterms:created xsi:type="dcterms:W3CDTF">2015-05-13T22:16:07Z</dcterms:created>
  <dcterms:modified xsi:type="dcterms:W3CDTF">2017-02-10T14:41:27Z</dcterms:modified>
</cp:coreProperties>
</file>