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8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63FCD4-2A98-4968-9370-DE5EC7674E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191611E-795B-4A7A-B6EE-9E172B3492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3BAC8DA-78D1-4DD1-B85A-5B6748AC3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6A94E-28FC-4FAB-8CDD-472C5277BA7F}" type="datetimeFigureOut">
              <a:rPr lang="pt-BR" smtClean="0"/>
              <a:t>08/03/2018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A69BFED-E32C-47FE-8165-C2F87974E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133005B-7EB7-4492-93E2-F9EAAFA29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92EAA-68A3-4AA3-B150-930D61CBBC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2660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A9C6FB-2253-4B38-9142-C0608F3A9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80B4C02-7AC5-40A9-861C-C5A81F04DE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D5976E8-1AED-4192-A9BF-47A0FD3F5F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6A94E-28FC-4FAB-8CDD-472C5277BA7F}" type="datetimeFigureOut">
              <a:rPr lang="pt-BR" smtClean="0"/>
              <a:t>08/03/2018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2836E57-2B47-4832-B14E-1CD8ABE2A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2DA4BF0-B9C1-4514-91C5-7D4D532404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92EAA-68A3-4AA3-B150-930D61CBBC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0037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199F22-504A-43F5-960E-F583876C34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D790E96-1BBF-4563-860F-8019BCD70D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8B50D7B-5965-4152-8F06-A9CE6599F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6A94E-28FC-4FAB-8CDD-472C5277BA7F}" type="datetimeFigureOut">
              <a:rPr lang="pt-BR" smtClean="0"/>
              <a:t>08/03/2018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DFC5A94-C99A-41D1-B055-F36945D3E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598432F-8523-4967-94A0-BB8EEF965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92EAA-68A3-4AA3-B150-930D61CBBC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7166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E1972C-15DF-47DD-B50B-125887502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3F45C4D-DD18-41BE-8239-75090FFD30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2CDABEBC-9432-4C7A-88B9-2D27EB9198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DB02641-0785-4350-830A-613051B66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6A94E-28FC-4FAB-8CDD-472C5277BA7F}" type="datetimeFigureOut">
              <a:rPr lang="pt-BR" smtClean="0"/>
              <a:t>08/03/2018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FCBBF7B-5261-46DF-A9A2-AE0F6A10B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2751234-1847-4789-8A58-25A35D3B0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92EAA-68A3-4AA3-B150-930D61CBBC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6125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934AD8-E073-4915-AD52-D5D66271A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4CEEE45-55DF-44DE-B146-0EF98C8F73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0D96D510-0F41-4B61-B371-88E79844C6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15483611-0447-4166-8D98-DCA558251D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290B9D6B-3EA6-4E18-9A62-D5C7DD0903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F894C9CC-71D0-4050-9037-1566B7120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6A94E-28FC-4FAB-8CDD-472C5277BA7F}" type="datetimeFigureOut">
              <a:rPr lang="pt-BR" smtClean="0"/>
              <a:t>08/03/2018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655E6428-338E-4BE0-A5D9-C48C39F2F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181DBD0E-EBE3-4D14-A3D9-9AA611F1D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92EAA-68A3-4AA3-B150-930D61CBBC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5865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D22DD8-0815-445B-B66F-BEAA159C4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B2CB9EC3-BC22-4400-89CF-4BB404F4C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6A94E-28FC-4FAB-8CDD-472C5277BA7F}" type="datetimeFigureOut">
              <a:rPr lang="pt-BR" smtClean="0"/>
              <a:t>08/03/2018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DEC392FD-7018-447B-A4BB-6B955C158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9D859984-16FB-4C29-BC9A-C30E11E6B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92EAA-68A3-4AA3-B150-930D61CBBC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572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6AC4C224-6609-41A4-826B-6F0E519A9F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6A94E-28FC-4FAB-8CDD-472C5277BA7F}" type="datetimeFigureOut">
              <a:rPr lang="pt-BR" smtClean="0"/>
              <a:t>08/03/2018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1A82664A-6968-451A-83EE-DAF08CFC6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8651EEB9-8D73-4967-ADD1-9F178F10B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92EAA-68A3-4AA3-B150-930D61CBBC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1046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3083DA-4383-46BC-A7B2-C9F87DEB1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10C63AF-4222-44C9-BCDA-031C866B43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9A1C82AC-956E-47CE-A58A-E9FACF3168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A472378-E48B-4753-A9FF-F4E75F095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6A94E-28FC-4FAB-8CDD-472C5277BA7F}" type="datetimeFigureOut">
              <a:rPr lang="pt-BR" smtClean="0"/>
              <a:t>08/03/2018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9131AF4-592B-406F-8560-7E7A1FF27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9638E83-010A-4032-9E9D-EC673F66F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92EAA-68A3-4AA3-B150-930D61CBBC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5725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FEF646-3699-4BE9-B06F-6BAC2899D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F151BEA9-1885-4432-82AC-09F5EE3EA3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D87F8D13-E0D9-40B4-B4B8-47FA396F58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D07DD07C-0F6A-4A60-88E6-341A73E99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6A94E-28FC-4FAB-8CDD-472C5277BA7F}" type="datetimeFigureOut">
              <a:rPr lang="pt-BR" smtClean="0"/>
              <a:t>08/03/2018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4FE7B96-7C34-40F4-9B57-100A13025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D9184AF-90BF-44C7-9156-F95435DC4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92EAA-68A3-4AA3-B150-930D61CBBC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2406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1D4C40-C3F7-4242-9B9D-4352FE37D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4DE0A11B-E5B2-4B5F-B65E-44A1118859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4BEFDAD-856C-49DE-9392-88E9457B8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6A94E-28FC-4FAB-8CDD-472C5277BA7F}" type="datetimeFigureOut">
              <a:rPr lang="pt-BR" smtClean="0"/>
              <a:t>08/03/2018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48F510F-3480-48DF-A879-B36ACFD39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A5C6B72-5620-4AB9-BE0F-842B2D16F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92EAA-68A3-4AA3-B150-930D61CBBC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1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B336738-8DC6-4C37-88EE-118434F6DE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CD27417-68E4-4CAF-96A4-7DB0DADD3C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075F917-D0BF-4F53-BD1A-59AC9DA155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6A94E-28FC-4FAB-8CDD-472C5277BA7F}" type="datetimeFigureOut">
              <a:rPr lang="pt-BR" smtClean="0"/>
              <a:t>08/03/2018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A6FFEA1-51E9-49AD-91AF-EE8FEB3E4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F466E27-051A-4298-831E-9C0D7B8B0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92EAA-68A3-4AA3-B150-930D61CBBC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2064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AE096C52-5792-45E8-AD8F-50DFB7D30D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B486BA1E-755D-4EBE-9F6D-697F8AC99A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DD4D0CE-C967-4ADD-8C05-5531079990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6A94E-28FC-4FAB-8CDD-472C5277BA7F}" type="datetimeFigureOut">
              <a:rPr lang="pt-BR" smtClean="0"/>
              <a:t>08/03/2018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70730A2-6FA3-452E-B727-F39D6F69D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E0FDC28-AAEA-4B21-9E98-C2851C1965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92EAA-68A3-4AA3-B150-930D61CBBC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1988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4306" name="Rectangle 2"/>
          <p:cNvSpPr>
            <a:spLocks noChangeArrowheads="1"/>
          </p:cNvSpPr>
          <p:nvPr/>
        </p:nvSpPr>
        <p:spPr bwMode="auto">
          <a:xfrm>
            <a:off x="2095472" y="504420"/>
            <a:ext cx="8102630" cy="55861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91435" tIns="45718" rIns="91435" bIns="0" anchor="ctr">
            <a:spAutoFit/>
          </a:bodyPr>
          <a:lstStyle/>
          <a:p>
            <a:pPr algn="ctr">
              <a:tabLst>
                <a:tab pos="228600" algn="l"/>
              </a:tabLst>
            </a:pPr>
            <a:r>
              <a:rPr lang="pt-BR" sz="4000" b="1" dirty="0"/>
              <a:t>327 –  ROCHA ETERNA </a:t>
            </a:r>
          </a:p>
          <a:p>
            <a:pPr algn="ctr">
              <a:tabLst>
                <a:tab pos="228600" algn="l"/>
              </a:tabLst>
            </a:pPr>
            <a:endParaRPr lang="pt-BR" sz="4000" dirty="0"/>
          </a:p>
          <a:p>
            <a:pPr algn="ctr">
              <a:tabLst>
                <a:tab pos="228600" algn="l"/>
              </a:tabLst>
            </a:pPr>
            <a:endParaRPr lang="pt-BR" sz="4000" dirty="0"/>
          </a:p>
          <a:p>
            <a:pPr marL="742950" indent="-742950">
              <a:buAutoNum type="arabicPeriod"/>
              <a:tabLst>
                <a:tab pos="228600" algn="l"/>
              </a:tabLst>
            </a:pPr>
            <a:r>
              <a:rPr lang="pt-BR" sz="4000" dirty="0"/>
              <a:t>Rocha eterna, foi na cruz,</a:t>
            </a:r>
          </a:p>
          <a:p>
            <a:pPr marL="742950" indent="-19050">
              <a:tabLst>
                <a:tab pos="228600" algn="l"/>
              </a:tabLst>
            </a:pPr>
            <a:r>
              <a:rPr lang="pt-BR" sz="4000" dirty="0"/>
              <a:t> que morreste tu, Jesus.</a:t>
            </a:r>
          </a:p>
          <a:p>
            <a:pPr marL="742950" indent="-19050">
              <a:tabLst>
                <a:tab pos="228600" algn="l"/>
              </a:tabLst>
            </a:pPr>
            <a:r>
              <a:rPr lang="pt-BR" sz="4000" dirty="0"/>
              <a:t>Vem de ti um sangue tal, </a:t>
            </a:r>
          </a:p>
          <a:p>
            <a:pPr marL="742950" indent="-19050">
              <a:tabLst>
                <a:tab pos="228600" algn="l"/>
              </a:tabLst>
            </a:pPr>
            <a:r>
              <a:rPr lang="pt-BR" sz="4000" dirty="0"/>
              <a:t>que me limpa todo mal,</a:t>
            </a:r>
          </a:p>
          <a:p>
            <a:pPr marL="742950" indent="-19050">
              <a:tabLst>
                <a:tab pos="228600" algn="l"/>
              </a:tabLst>
            </a:pPr>
            <a:r>
              <a:rPr lang="pt-BR" sz="4000" dirty="0"/>
              <a:t>Traz as bênçãos do perdão:</a:t>
            </a:r>
          </a:p>
          <a:p>
            <a:pPr marL="742950" indent="-19050">
              <a:tabLst>
                <a:tab pos="228600" algn="l"/>
              </a:tabLst>
            </a:pPr>
            <a:r>
              <a:rPr lang="pt-BR" sz="4000" dirty="0"/>
              <a:t>gozo, paz e salvação.</a:t>
            </a:r>
          </a:p>
        </p:txBody>
      </p:sp>
    </p:spTree>
    <p:extLst>
      <p:ext uri="{BB962C8B-B14F-4D97-AF65-F5344CB8AC3E}">
        <p14:creationId xmlns:p14="http://schemas.microsoft.com/office/powerpoint/2010/main" val="5387181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6354" name="Rectangle 2"/>
          <p:cNvSpPr>
            <a:spLocks noChangeArrowheads="1"/>
          </p:cNvSpPr>
          <p:nvPr/>
        </p:nvSpPr>
        <p:spPr bwMode="auto">
          <a:xfrm>
            <a:off x="2524100" y="1193528"/>
            <a:ext cx="7715272" cy="373948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91435" tIns="45718" rIns="91435" bIns="0" anchor="ctr">
            <a:spAutoFit/>
          </a:bodyPr>
          <a:lstStyle/>
          <a:p>
            <a:r>
              <a:rPr lang="pt-BR" sz="4000" dirty="0"/>
              <a:t>2. Nem trabalho, nem penar </a:t>
            </a:r>
          </a:p>
          <a:p>
            <a:pPr indent="533400"/>
            <a:r>
              <a:rPr lang="pt-BR" sz="4000" dirty="0"/>
              <a:t>pode o pecador salvar.</a:t>
            </a:r>
          </a:p>
          <a:p>
            <a:pPr indent="533400"/>
            <a:r>
              <a:rPr lang="pt-BR" sz="4000" dirty="0"/>
              <a:t>Só tu podes, bom Jesus, </a:t>
            </a:r>
          </a:p>
          <a:p>
            <a:pPr indent="533400"/>
            <a:r>
              <a:rPr lang="pt-BR" sz="4000" dirty="0"/>
              <a:t>dar-me vida, paz e luz.</a:t>
            </a:r>
          </a:p>
          <a:p>
            <a:pPr indent="533400"/>
            <a:r>
              <a:rPr lang="pt-BR" sz="4000" dirty="0"/>
              <a:t>Peço-te perdão, Senhor, </a:t>
            </a:r>
          </a:p>
          <a:p>
            <a:pPr indent="533400"/>
            <a:r>
              <a:rPr lang="pt-BR" sz="4000" dirty="0"/>
              <a:t>pois confio em teu amor.</a:t>
            </a:r>
          </a:p>
        </p:txBody>
      </p:sp>
    </p:spTree>
    <p:extLst>
      <p:ext uri="{BB962C8B-B14F-4D97-AF65-F5344CB8AC3E}">
        <p14:creationId xmlns:p14="http://schemas.microsoft.com/office/powerpoint/2010/main" val="3254054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6354" name="Rectangle 2"/>
          <p:cNvSpPr>
            <a:spLocks noChangeArrowheads="1"/>
          </p:cNvSpPr>
          <p:nvPr/>
        </p:nvSpPr>
        <p:spPr bwMode="auto">
          <a:xfrm>
            <a:off x="2238348" y="1193528"/>
            <a:ext cx="8001024" cy="373948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91435" tIns="45718" rIns="91435" bIns="0" anchor="ctr">
            <a:spAutoFit/>
          </a:bodyPr>
          <a:lstStyle/>
          <a:p>
            <a:r>
              <a:rPr lang="pt-BR" sz="4000" dirty="0"/>
              <a:t>3. Eis que vem a morte atrás </a:t>
            </a:r>
          </a:p>
          <a:p>
            <a:pPr indent="533400"/>
            <a:r>
              <a:rPr lang="pt-BR" sz="4000" dirty="0"/>
              <a:t>desta vida tão fugaz.</a:t>
            </a:r>
          </a:p>
          <a:p>
            <a:pPr indent="533400"/>
            <a:r>
              <a:rPr lang="pt-BR" sz="4000" dirty="0"/>
              <a:t>Quando eu ao meu lar subir, </a:t>
            </a:r>
          </a:p>
          <a:p>
            <a:pPr indent="533400"/>
            <a:r>
              <a:rPr lang="pt-BR" sz="4000" dirty="0"/>
              <a:t>e teu rosto em glória vir,</a:t>
            </a:r>
          </a:p>
          <a:p>
            <a:pPr indent="533400"/>
            <a:r>
              <a:rPr lang="pt-BR" sz="4000" dirty="0"/>
              <a:t>rocha eterna, que prazer </a:t>
            </a:r>
          </a:p>
          <a:p>
            <a:pPr indent="533400"/>
            <a:r>
              <a:rPr lang="pt-BR" sz="4000" dirty="0"/>
              <a:t>eu terei de em ti viver.</a:t>
            </a:r>
            <a:endParaRPr lang="pt-BR" sz="3800" dirty="0"/>
          </a:p>
        </p:txBody>
      </p:sp>
    </p:spTree>
    <p:extLst>
      <p:ext uri="{BB962C8B-B14F-4D97-AF65-F5344CB8AC3E}">
        <p14:creationId xmlns:p14="http://schemas.microsoft.com/office/powerpoint/2010/main" val="418958353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119</Words>
  <Application>Microsoft Office PowerPoint</Application>
  <PresentationFormat>Widescreen</PresentationFormat>
  <Paragraphs>21</Paragraphs>
  <Slides>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Rolf Schünemann</dc:creator>
  <cp:lastModifiedBy>Rolf Schünemann</cp:lastModifiedBy>
  <cp:revision>1</cp:revision>
  <dcterms:created xsi:type="dcterms:W3CDTF">2018-03-08T12:12:47Z</dcterms:created>
  <dcterms:modified xsi:type="dcterms:W3CDTF">2018-03-08T12:13:46Z</dcterms:modified>
</cp:coreProperties>
</file>