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321" r:id="rId4"/>
    <p:sldId id="340" r:id="rId5"/>
    <p:sldId id="357" r:id="rId6"/>
    <p:sldId id="335" r:id="rId7"/>
    <p:sldId id="373" r:id="rId8"/>
    <p:sldId id="374" r:id="rId9"/>
    <p:sldId id="375" r:id="rId10"/>
    <p:sldId id="376" r:id="rId11"/>
    <p:sldId id="338" r:id="rId12"/>
    <p:sldId id="262" r:id="rId13"/>
    <p:sldId id="258" r:id="rId14"/>
    <p:sldId id="360" r:id="rId15"/>
    <p:sldId id="358" r:id="rId16"/>
    <p:sldId id="359" r:id="rId17"/>
    <p:sldId id="339" r:id="rId18"/>
    <p:sldId id="260" r:id="rId19"/>
    <p:sldId id="344" r:id="rId20"/>
    <p:sldId id="292" r:id="rId21"/>
    <p:sldId id="293" r:id="rId22"/>
    <p:sldId id="295" r:id="rId23"/>
    <p:sldId id="294" r:id="rId24"/>
    <p:sldId id="306" r:id="rId25"/>
    <p:sldId id="305" r:id="rId26"/>
    <p:sldId id="328" r:id="rId27"/>
    <p:sldId id="341" r:id="rId28"/>
    <p:sldId id="369" r:id="rId29"/>
    <p:sldId id="363" r:id="rId30"/>
    <p:sldId id="343" r:id="rId31"/>
    <p:sldId id="368" r:id="rId32"/>
    <p:sldId id="364" r:id="rId33"/>
    <p:sldId id="365" r:id="rId34"/>
    <p:sldId id="367" r:id="rId35"/>
    <p:sldId id="337" r:id="rId36"/>
    <p:sldId id="296" r:id="rId37"/>
    <p:sldId id="347" r:id="rId38"/>
    <p:sldId id="266" r:id="rId39"/>
    <p:sldId id="342" r:id="rId40"/>
    <p:sldId id="371" r:id="rId41"/>
    <p:sldId id="290" r:id="rId42"/>
    <p:sldId id="345" r:id="rId43"/>
    <p:sldId id="259" r:id="rId44"/>
    <p:sldId id="301" r:id="rId45"/>
    <p:sldId id="320" r:id="rId46"/>
    <p:sldId id="261" r:id="rId47"/>
    <p:sldId id="372" r:id="rId48"/>
    <p:sldId id="377" r:id="rId49"/>
    <p:sldId id="362" r:id="rId50"/>
    <p:sldId id="370" r:id="rId51"/>
    <p:sldId id="332" r:id="rId52"/>
    <p:sldId id="348" r:id="rId53"/>
    <p:sldId id="361" r:id="rId54"/>
    <p:sldId id="334" r:id="rId55"/>
    <p:sldId id="346" r:id="rId56"/>
    <p:sldId id="282" r:id="rId57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216" y="-27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presProps" Target="presProps.xml"/><Relationship Id="rId5" Type="http://schemas.openxmlformats.org/officeDocument/2006/relationships/slide" Target="slides/slide3.xml"/><Relationship Id="rId61" Type="http://schemas.openxmlformats.org/officeDocument/2006/relationships/tableStyles" Target="tableStyles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50F62-F1D5-48DD-BAB9-A7810CF8FA4B}" type="datetimeFigureOut">
              <a:rPr lang="pt-BR" smtClean="0"/>
              <a:t>20/10/2018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581B6-C873-467B-B6FC-8DE0B5CC77E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021705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50F62-F1D5-48DD-BAB9-A7810CF8FA4B}" type="datetimeFigureOut">
              <a:rPr lang="pt-BR" smtClean="0"/>
              <a:t>20/10/2018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581B6-C873-467B-B6FC-8DE0B5CC77E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236101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50F62-F1D5-48DD-BAB9-A7810CF8FA4B}" type="datetimeFigureOut">
              <a:rPr lang="pt-BR" smtClean="0"/>
              <a:t>20/10/2018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581B6-C873-467B-B6FC-8DE0B5CC77E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967251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50F62-F1D5-48DD-BAB9-A7810CF8FA4B}" type="datetimeFigureOut">
              <a:rPr lang="pt-BR" smtClean="0"/>
              <a:t>20/10/2018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581B6-C873-467B-B6FC-8DE0B5CC77E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471551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50F62-F1D5-48DD-BAB9-A7810CF8FA4B}" type="datetimeFigureOut">
              <a:rPr lang="pt-BR" smtClean="0"/>
              <a:t>20/10/2018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581B6-C873-467B-B6FC-8DE0B5CC77E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928935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50F62-F1D5-48DD-BAB9-A7810CF8FA4B}" type="datetimeFigureOut">
              <a:rPr lang="pt-BR" smtClean="0"/>
              <a:t>20/10/2018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581B6-C873-467B-B6FC-8DE0B5CC77E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270788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50F62-F1D5-48DD-BAB9-A7810CF8FA4B}" type="datetimeFigureOut">
              <a:rPr lang="pt-BR" smtClean="0"/>
              <a:t>20/10/2018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581B6-C873-467B-B6FC-8DE0B5CC77E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267394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50F62-F1D5-48DD-BAB9-A7810CF8FA4B}" type="datetimeFigureOut">
              <a:rPr lang="pt-BR" smtClean="0"/>
              <a:t>20/10/2018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581B6-C873-467B-B6FC-8DE0B5CC77E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058828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50F62-F1D5-48DD-BAB9-A7810CF8FA4B}" type="datetimeFigureOut">
              <a:rPr lang="pt-BR" smtClean="0"/>
              <a:t>20/10/2018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581B6-C873-467B-B6FC-8DE0B5CC77E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110403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50F62-F1D5-48DD-BAB9-A7810CF8FA4B}" type="datetimeFigureOut">
              <a:rPr lang="pt-BR" smtClean="0"/>
              <a:t>20/10/2018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581B6-C873-467B-B6FC-8DE0B5CC77E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842041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50F62-F1D5-48DD-BAB9-A7810CF8FA4B}" type="datetimeFigureOut">
              <a:rPr lang="pt-BR" smtClean="0"/>
              <a:t>20/10/2018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581B6-C873-467B-B6FC-8DE0B5CC77E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293573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6DBCB-FA39-44B2-AC5A-660A46E650C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20/10/2018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AD5BD-0B5C-408B-B540-21F33F7D04BD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59218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6DBCB-FA39-44B2-AC5A-660A46E650C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20/10/2018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AD5BD-0B5C-408B-B540-21F33F7D04BD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50251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6DBCB-FA39-44B2-AC5A-660A46E650C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20/10/2018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AD5BD-0B5C-408B-B540-21F33F7D04BD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519509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6DBCB-FA39-44B2-AC5A-660A46E650C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20/10/2018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AD5BD-0B5C-408B-B540-21F33F7D04BD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350600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6DBCB-FA39-44B2-AC5A-660A46E650C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20/10/2018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AD5BD-0B5C-408B-B540-21F33F7D04BD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230237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6DBCB-FA39-44B2-AC5A-660A46E650C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20/10/2018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AD5BD-0B5C-408B-B540-21F33F7D04BD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13987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6DBCB-FA39-44B2-AC5A-660A46E650C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20/10/2018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AD5BD-0B5C-408B-B540-21F33F7D04BD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890474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6DBCB-FA39-44B2-AC5A-660A46E650C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20/10/2018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AD5BD-0B5C-408B-B540-21F33F7D04BD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434816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6DBCB-FA39-44B2-AC5A-660A46E650C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20/10/2018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AD5BD-0B5C-408B-B540-21F33F7D04BD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897630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6DBCB-FA39-44B2-AC5A-660A46E650C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20/10/2018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AD5BD-0B5C-408B-B540-21F33F7D04BD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568675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6DBCB-FA39-44B2-AC5A-660A46E650C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20/10/2018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AD5BD-0B5C-408B-B540-21F33F7D04BD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20678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450F62-F1D5-48DD-BAB9-A7810CF8FA4B}" type="datetimeFigureOut">
              <a:rPr lang="pt-BR" smtClean="0"/>
              <a:t>20/10/2018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3581B6-C873-467B-B6FC-8DE0B5CC77E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993543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46DBCB-FA39-44B2-AC5A-660A46E650C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20/10/2018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8AD5BD-0B5C-408B-B540-21F33F7D04BD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84451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tiff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0" y="3291830"/>
            <a:ext cx="9149514" cy="160043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54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SEJAM </a:t>
            </a:r>
            <a:r>
              <a:rPr lang="pt-BR" sz="5400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TODOS BEM-VINDOS</a:t>
            </a:r>
            <a:r>
              <a:rPr lang="pt-BR" sz="54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!</a:t>
            </a:r>
          </a:p>
          <a:p>
            <a:pPr algn="ctr"/>
            <a:r>
              <a:rPr lang="pt-BR" sz="44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- Culto de Confirmação -</a:t>
            </a:r>
            <a:endParaRPr lang="pt-BR" sz="4400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pic>
        <p:nvPicPr>
          <p:cNvPr id="5123" name="Picture 3" descr="K:\Gifs\Gente\Lutero\va00805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3" y="134567"/>
            <a:ext cx="3120116" cy="3085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837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-11023" y="3003798"/>
            <a:ext cx="9155023" cy="1631216"/>
          </a:xfrm>
          <a:prstGeom prst="rect">
            <a:avLst/>
          </a:prstGeom>
          <a:solidFill>
            <a:schemeClr val="accent6"/>
          </a:solidFill>
        </p:spPr>
        <p:txBody>
          <a:bodyPr wrap="square" rtlCol="0">
            <a:spAutoFit/>
          </a:bodyPr>
          <a:lstStyle/>
          <a:p>
            <a:pPr algn="r"/>
            <a:r>
              <a:rPr lang="pt-BR" sz="6000" dirty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latin typeface="Impact" panose="020B0806030902050204" pitchFamily="34" charset="0"/>
              </a:rPr>
              <a:t>              </a:t>
            </a:r>
            <a:r>
              <a:rPr lang="pt-BR" sz="5400" dirty="0" smtClean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latin typeface="Impact" panose="020B0806030902050204" pitchFamily="34" charset="0"/>
              </a:rPr>
              <a:t>Aos Pés da Cruz</a:t>
            </a:r>
            <a:endParaRPr lang="pt-BR" sz="5400" dirty="0">
              <a:ln>
                <a:solidFill>
                  <a:sysClr val="windowText" lastClr="000000"/>
                </a:solidFill>
              </a:ln>
              <a:solidFill>
                <a:prstClr val="white"/>
              </a:solidFill>
              <a:latin typeface="Impact" panose="020B0806030902050204" pitchFamily="34" charset="0"/>
            </a:endParaRPr>
          </a:p>
          <a:p>
            <a:pPr algn="r"/>
            <a:r>
              <a:rPr lang="pt-BR" sz="4000" b="1" dirty="0" smtClean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latin typeface="Impact" panose="020B0806030902050204" pitchFamily="34" charset="0"/>
              </a:rPr>
              <a:t>PRELÚDIO</a:t>
            </a:r>
            <a:endParaRPr lang="pt-BR" sz="4000" b="1" dirty="0">
              <a:ln>
                <a:solidFill>
                  <a:sysClr val="windowText" lastClr="000000"/>
                </a:solidFill>
              </a:ln>
              <a:solidFill>
                <a:prstClr val="white"/>
              </a:solidFill>
              <a:latin typeface="Impact" panose="020B0806030902050204" pitchFamily="34" charset="0"/>
            </a:endParaRPr>
          </a:p>
        </p:txBody>
      </p:sp>
      <p:pic>
        <p:nvPicPr>
          <p:cNvPr id="1029" name="Picture 5" descr="C:\Users\Euclécio\Downloads\Notinhas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3478"/>
            <a:ext cx="4017318" cy="4511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7378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uclécio\Downloads\FolhaDeUv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3003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23528" y="1501899"/>
            <a:ext cx="8568952" cy="35086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6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GABRIEL</a:t>
            </a:r>
          </a:p>
          <a:p>
            <a:endParaRPr lang="pt-BR" sz="1600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r"/>
            <a:r>
              <a:rPr lang="pt-BR" sz="34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Uma </a:t>
            </a:r>
            <a:r>
              <a:rPr lang="pt-BR" sz="3400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coisa peço ao Senhor e a buscarei... </a:t>
            </a:r>
            <a:endParaRPr lang="pt-BR" sz="3400" dirty="0" smtClean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r"/>
            <a:r>
              <a:rPr lang="pt-BR" sz="34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Que </a:t>
            </a:r>
            <a:r>
              <a:rPr lang="pt-BR" sz="3400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eu possa morar na casa do Senhor </a:t>
            </a:r>
            <a:endParaRPr lang="pt-BR" sz="3400" dirty="0" smtClean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r"/>
            <a:r>
              <a:rPr lang="pt-BR" sz="34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todos </a:t>
            </a:r>
            <a:r>
              <a:rPr lang="pt-BR" sz="3400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os dias da minha vida, </a:t>
            </a:r>
            <a:endParaRPr lang="pt-BR" sz="3400" dirty="0" smtClean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r"/>
            <a:r>
              <a:rPr lang="pt-BR" sz="34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para </a:t>
            </a:r>
            <a:r>
              <a:rPr lang="pt-BR" sz="3400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contemplar a beleza do Senhor </a:t>
            </a:r>
            <a:endParaRPr lang="pt-BR" sz="3400" dirty="0" smtClean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r"/>
            <a:r>
              <a:rPr lang="pt-BR" sz="34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 </a:t>
            </a:r>
            <a:r>
              <a:rPr lang="pt-BR" sz="3400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meditar no seu templo (Salmo 27.4).</a:t>
            </a:r>
          </a:p>
        </p:txBody>
      </p:sp>
    </p:spTree>
    <p:extLst>
      <p:ext uri="{BB962C8B-B14F-4D97-AF65-F5344CB8AC3E}">
        <p14:creationId xmlns:p14="http://schemas.microsoft.com/office/powerpoint/2010/main" val="4047727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Euclécio\Downloads\Jesus\Trrindade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77216"/>
            <a:ext cx="5184576" cy="4856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7772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-11023" y="3003798"/>
            <a:ext cx="9155023" cy="1631216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r"/>
            <a:r>
              <a:rPr lang="pt-BR" sz="6000" dirty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latin typeface="Impact" panose="020B0806030902050204" pitchFamily="34" charset="0"/>
              </a:rPr>
              <a:t>              </a:t>
            </a:r>
            <a:r>
              <a:rPr lang="pt-BR" sz="5400" dirty="0" smtClean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latin typeface="Impact" panose="020B0806030902050204" pitchFamily="34" charset="0"/>
              </a:rPr>
              <a:t>Momento de Louvor</a:t>
            </a:r>
            <a:endParaRPr lang="pt-BR" sz="5400" dirty="0">
              <a:ln>
                <a:solidFill>
                  <a:sysClr val="windowText" lastClr="000000"/>
                </a:solidFill>
              </a:ln>
              <a:solidFill>
                <a:prstClr val="white"/>
              </a:solidFill>
              <a:latin typeface="Impact" panose="020B0806030902050204" pitchFamily="34" charset="0"/>
            </a:endParaRPr>
          </a:p>
          <a:p>
            <a:pPr algn="r"/>
            <a:r>
              <a:rPr lang="pt-BR" sz="4000" b="1" dirty="0" smtClean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latin typeface="Impact" panose="020B0806030902050204" pitchFamily="34" charset="0"/>
              </a:rPr>
              <a:t>Confirmandos e Comunidade</a:t>
            </a:r>
            <a:endParaRPr lang="pt-BR" sz="4000" b="1" dirty="0">
              <a:ln>
                <a:solidFill>
                  <a:sysClr val="windowText" lastClr="000000"/>
                </a:solidFill>
              </a:ln>
              <a:solidFill>
                <a:prstClr val="white"/>
              </a:solidFill>
              <a:latin typeface="Impact" panose="020B0806030902050204" pitchFamily="34" charset="0"/>
            </a:endParaRPr>
          </a:p>
        </p:txBody>
      </p:sp>
      <p:pic>
        <p:nvPicPr>
          <p:cNvPr id="1029" name="Picture 5" descr="C:\Users\Euclécio\Downloads\Notinhas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3478"/>
            <a:ext cx="4017318" cy="4511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2845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339502"/>
            <a:ext cx="91440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NESTE MUNDO MUITOS CAMINHOS </a:t>
            </a:r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HÁ. 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MAS, </a:t>
            </a:r>
            <a: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NUM SÓ PODEMOS TRILHAR.</a:t>
            </a:r>
          </a:p>
          <a:p>
            <a:pPr algn="ctr"/>
            <a: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 PERGUNTA QUE EU AGORA TENHO: </a:t>
            </a:r>
            <a:endParaRPr lang="pt-BR" sz="3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QUAL </a:t>
            </a:r>
            <a: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EU VOU SEGUIR?</a:t>
            </a:r>
          </a:p>
          <a:p>
            <a:pPr algn="ctr"/>
            <a: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DEVO ESCOLHER O QUE ME </a:t>
            </a:r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AGRADAR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OU </a:t>
            </a:r>
            <a: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UM QUE É MAIS FÁCIL DE ANDAR?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PORÉM, </a:t>
            </a:r>
            <a: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NÃO IMPORTA O QUE EU </a:t>
            </a:r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PENSAR. 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MAS, </a:t>
            </a:r>
            <a: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COMO CRISTO </a:t>
            </a:r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GUIAR.</a:t>
            </a:r>
            <a:endParaRPr lang="pt-BR" sz="3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1977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MOSTRA SENHOR, TEU CAMINHO, </a:t>
            </a:r>
            <a:endParaRPr lang="pt-BR" sz="3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PARA </a:t>
            </a:r>
            <a: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ANDAR NA TUA </a:t>
            </a:r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VERDADE.</a:t>
            </a:r>
            <a:endParaRPr lang="pt-BR" sz="3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E, </a:t>
            </a:r>
            <a: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EU RECONHECER </a:t>
            </a:r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E, ENTÃO, </a:t>
            </a:r>
            <a: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TESTEMUNHAR,</a:t>
            </a:r>
          </a:p>
          <a:p>
            <a:pPr algn="ctr"/>
            <a: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QUE TU NUNCA HÁS DE </a:t>
            </a:r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FALHAR.</a:t>
            </a:r>
            <a:endParaRPr lang="pt-BR" sz="3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MOSTRA SENHOR, TEU CAMINHO, </a:t>
            </a:r>
            <a:endParaRPr lang="pt-BR" sz="3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PARA </a:t>
            </a:r>
            <a: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ANDAR NA TUA </a:t>
            </a:r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VERDADE.</a:t>
            </a:r>
            <a:endParaRPr lang="pt-BR" sz="3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E, </a:t>
            </a:r>
            <a: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ASSIM POIS ME GUARDAR, </a:t>
            </a:r>
            <a:endParaRPr lang="pt-BR" sz="3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EM </a:t>
            </a:r>
            <a: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MEU PENSAR E AGIR.</a:t>
            </a:r>
          </a:p>
          <a:p>
            <a:pPr algn="ctr"/>
            <a: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TU Ó MEU SENHOR E DEUS.</a:t>
            </a:r>
          </a:p>
        </p:txBody>
      </p:sp>
    </p:spTree>
    <p:extLst>
      <p:ext uri="{BB962C8B-B14F-4D97-AF65-F5344CB8AC3E}">
        <p14:creationId xmlns:p14="http://schemas.microsoft.com/office/powerpoint/2010/main" val="3873008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267494"/>
            <a:ext cx="91440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MUITAS VEZES TENHO PERGUNTAS </a:t>
            </a:r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MIL</a:t>
            </a:r>
            <a: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.</a:t>
            </a:r>
            <a:endParaRPr lang="pt-BR" sz="3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MAS, </a:t>
            </a:r>
            <a: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FALTA O QUE RESPONDER.</a:t>
            </a:r>
          </a:p>
          <a:p>
            <a:pPr algn="ctr"/>
            <a: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EU PERGUNTO ′</a:t>
            </a:r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AMIGOS </a:t>
            </a:r>
            <a: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AQUI E </a:t>
            </a:r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LÁ...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 </a:t>
            </a:r>
            <a: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BUSCO SEM CESSAR.</a:t>
            </a:r>
          </a:p>
          <a:p>
            <a:pPr algn="ctr"/>
            <a: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MUITAS DELAS FICO SEM RESPONDER, </a:t>
            </a:r>
            <a:endParaRPr lang="pt-BR" sz="3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POIS </a:t>
            </a:r>
            <a: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SÃO UM ENIGMA PRA </a:t>
            </a:r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MIM.</a:t>
            </a:r>
            <a:endParaRPr lang="pt-BR" sz="3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E, </a:t>
            </a:r>
            <a: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POR ISSO A </a:t>
            </a:r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DEUS, </a:t>
            </a:r>
            <a: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EU </a:t>
            </a:r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PERGUNTO, 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ENTÃO, </a:t>
            </a:r>
            <a: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EM NOME DE JESUS.</a:t>
            </a:r>
          </a:p>
        </p:txBody>
      </p:sp>
    </p:spTree>
    <p:extLst>
      <p:ext uri="{BB962C8B-B14F-4D97-AF65-F5344CB8AC3E}">
        <p14:creationId xmlns:p14="http://schemas.microsoft.com/office/powerpoint/2010/main" val="3860756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267494"/>
            <a:ext cx="91440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VAMOS SEMPRE AGIR COMO CRISTO </a:t>
            </a:r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AGIU,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ASSIM </a:t>
            </a:r>
            <a: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COMO A BÍBLIA NOS DIZ.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E, </a:t>
            </a:r>
            <a: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AO </a:t>
            </a:r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CÉU, O </a:t>
            </a:r>
            <a: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NOSSO CAMINHO IRÁ, </a:t>
            </a:r>
            <a:endParaRPr lang="pt-BR" sz="3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GUIADOS </a:t>
            </a:r>
            <a: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POR JESUS.</a:t>
            </a:r>
          </a:p>
          <a:p>
            <a:pPr algn="ctr"/>
            <a: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NOSSO </a:t>
            </a:r>
            <a:r>
              <a:rPr lang="pt-BR" sz="36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BOM </a:t>
            </a:r>
            <a:r>
              <a:rPr lang="pt-BR" sz="360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PASTOR... </a:t>
            </a:r>
            <a: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ELE HÁ DE SER, </a:t>
            </a:r>
            <a:endParaRPr lang="pt-BR" sz="3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NÃO </a:t>
            </a:r>
            <a: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IMPORTA SE RIREM DE NÓS.</a:t>
            </a:r>
          </a:p>
          <a:p>
            <a:pPr algn="ctr"/>
            <a: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SE CONOSCO ESTÁ, NUNCA ESTAMOS SÓ, </a:t>
            </a:r>
            <a:endParaRPr lang="pt-BR" sz="3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EM </a:t>
            </a:r>
            <a: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QUALQUER SITUAÇÃO.</a:t>
            </a:r>
          </a:p>
        </p:txBody>
      </p:sp>
    </p:spTree>
    <p:extLst>
      <p:ext uri="{BB962C8B-B14F-4D97-AF65-F5344CB8AC3E}">
        <p14:creationId xmlns:p14="http://schemas.microsoft.com/office/powerpoint/2010/main" val="2071848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uclécio\Downloads\FolhaDeUv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3003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23528" y="2248585"/>
            <a:ext cx="8496944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600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MARIA </a:t>
            </a:r>
            <a:r>
              <a:rPr lang="pt-BR" sz="36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EDUARDA</a:t>
            </a:r>
          </a:p>
          <a:p>
            <a:endParaRPr lang="pt-BR" sz="1600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r"/>
            <a:r>
              <a:rPr lang="pt-BR" sz="36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O </a:t>
            </a:r>
            <a:r>
              <a:rPr lang="pt-BR" sz="3600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Senhor é o meu Pastor. </a:t>
            </a:r>
            <a:endParaRPr lang="pt-BR" sz="3600" dirty="0" smtClean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r"/>
            <a:r>
              <a:rPr lang="pt-BR" sz="36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Nada </a:t>
            </a:r>
            <a:r>
              <a:rPr lang="pt-BR" sz="3600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me faltará (Salmo 23.1).</a:t>
            </a:r>
          </a:p>
        </p:txBody>
      </p:sp>
    </p:spTree>
    <p:extLst>
      <p:ext uri="{BB962C8B-B14F-4D97-AF65-F5344CB8AC3E}">
        <p14:creationId xmlns:p14="http://schemas.microsoft.com/office/powerpoint/2010/main" val="4047727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Euclécio\Downloads\Logos\Receber&amp;Da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19471"/>
            <a:ext cx="4132879" cy="3309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381665" y="1059582"/>
            <a:ext cx="540059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endParaRPr lang="pt-BR" sz="1200" dirty="0">
              <a:ln>
                <a:solidFill>
                  <a:srgbClr val="00206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marL="857250" indent="-857250" algn="r">
              <a:buFont typeface="Wingdings" panose="05000000000000000000" pitchFamily="2" charset="2"/>
              <a:buChar char="ü"/>
            </a:pPr>
            <a:r>
              <a:rPr lang="pt-BR" sz="5400" dirty="0" smtClean="0">
                <a:ln>
                  <a:solidFill>
                    <a:srgbClr val="00206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COMUNIDADE</a:t>
            </a:r>
          </a:p>
          <a:p>
            <a:pPr algn="r"/>
            <a:r>
              <a:rPr lang="pt-BR" sz="4000" dirty="0" smtClean="0">
                <a:ln>
                  <a:solidFill>
                    <a:srgbClr val="00206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Banheiro p/Pessoas com Necessidades Especiais!</a:t>
            </a:r>
            <a:endParaRPr lang="pt-BR" sz="4000" dirty="0">
              <a:ln>
                <a:solidFill>
                  <a:srgbClr val="00206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marL="685800" indent="-685800" algn="r">
              <a:buFont typeface="Wingdings" panose="05000000000000000000" pitchFamily="2" charset="2"/>
              <a:buChar char="ü"/>
            </a:pPr>
            <a:r>
              <a:rPr lang="pt-BR" sz="5400" dirty="0" smtClean="0">
                <a:ln>
                  <a:solidFill>
                    <a:srgbClr val="00206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CULTO INFANTIL</a:t>
            </a:r>
          </a:p>
          <a:p>
            <a:pPr algn="r"/>
            <a:r>
              <a:rPr lang="pt-BR" sz="4000" dirty="0" smtClean="0">
                <a:ln>
                  <a:solidFill>
                    <a:srgbClr val="00206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Natal das Crianças!</a:t>
            </a:r>
            <a:endParaRPr lang="pt-BR" sz="4000" dirty="0">
              <a:ln>
                <a:solidFill>
                  <a:srgbClr val="00206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187624" y="297481"/>
            <a:ext cx="2795830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pt-BR" sz="7200" dirty="0">
                <a:ln>
                  <a:solidFill>
                    <a:schemeClr val="tx1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OFERTA</a:t>
            </a:r>
          </a:p>
        </p:txBody>
      </p:sp>
      <p:pic>
        <p:nvPicPr>
          <p:cNvPr id="3074" name="Picture 2" descr="C:\Users\Euclécio\Downloads\Logos\SetaPiscando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374" y="592845"/>
            <a:ext cx="857250" cy="60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8431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-11023" y="3003798"/>
            <a:ext cx="9155023" cy="1631216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pPr algn="r"/>
            <a:r>
              <a:rPr lang="pt-BR" sz="6000" dirty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latin typeface="Impact" panose="020B0806030902050204" pitchFamily="34" charset="0"/>
              </a:rPr>
              <a:t>              </a:t>
            </a:r>
            <a:r>
              <a:rPr lang="pt-BR" sz="6000" dirty="0" smtClean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latin typeface="Impact" panose="020B0806030902050204" pitchFamily="34" charset="0"/>
              </a:rPr>
              <a:t>Graças, Senhor...</a:t>
            </a:r>
            <a:endParaRPr lang="pt-BR" sz="6000" dirty="0">
              <a:ln>
                <a:solidFill>
                  <a:sysClr val="windowText" lastClr="000000"/>
                </a:solidFill>
              </a:ln>
              <a:solidFill>
                <a:prstClr val="white"/>
              </a:solidFill>
              <a:latin typeface="Impact" panose="020B0806030902050204" pitchFamily="34" charset="0"/>
            </a:endParaRPr>
          </a:p>
          <a:p>
            <a:pPr algn="r"/>
            <a:r>
              <a:rPr lang="pt-BR" sz="4000" b="1" dirty="0" smtClean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latin typeface="Impact" panose="020B0806030902050204" pitchFamily="34" charset="0"/>
              </a:rPr>
              <a:t>Hinos do Povo de Deus, 249</a:t>
            </a:r>
            <a:endParaRPr lang="pt-BR" sz="4000" b="1" dirty="0">
              <a:ln>
                <a:solidFill>
                  <a:sysClr val="windowText" lastClr="000000"/>
                </a:solidFill>
              </a:ln>
              <a:solidFill>
                <a:prstClr val="white"/>
              </a:solidFill>
              <a:latin typeface="Impact" panose="020B0806030902050204" pitchFamily="34" charset="0"/>
            </a:endParaRPr>
          </a:p>
        </p:txBody>
      </p:sp>
      <p:pic>
        <p:nvPicPr>
          <p:cNvPr id="1029" name="Picture 5" descr="C:\Users\Euclécio\Downloads\Notinhas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3478"/>
            <a:ext cx="4017318" cy="4511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8833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95536" y="0"/>
            <a:ext cx="835292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GRAÇAS, SENHOR, EU RENDO MUITAS </a:t>
            </a:r>
          </a:p>
          <a:p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GRAÇAS POR ESTE NOVO DIA.</a:t>
            </a:r>
            <a:b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GRAÇAS, SENHOR A TI EU DEVO </a:t>
            </a:r>
          </a:p>
          <a:p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TODA A ALEGRIA.</a:t>
            </a:r>
          </a:p>
          <a:p>
            <a:pPr algn="r"/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GRAÇAS POR TODOS OS AMIGOS, </a:t>
            </a:r>
          </a:p>
          <a:p>
            <a:pPr algn="r"/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GRAÇAS, SENHOR, PELO MEU LAR,</a:t>
            </a:r>
            <a:b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GRAÇAS QUE ATÉ AO INIMIGO </a:t>
            </a:r>
          </a:p>
          <a:p>
            <a:pPr algn="r"/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EU POSSO PERDOAR.</a:t>
            </a:r>
            <a:endParaRPr lang="pt-BR" sz="4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pic>
        <p:nvPicPr>
          <p:cNvPr id="3" name="Picture 5" descr="C:\Users\Euclécio\Downloads\Notinhas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742851"/>
            <a:ext cx="1580764" cy="1775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C:\Users\Euclécio\Downloads\Notinhas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931790"/>
            <a:ext cx="1580764" cy="1775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4013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51520" y="0"/>
            <a:ext cx="864096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GRAÇAS POR TODO O MEU TRABALHO, GRAÇAS PELA FELICIDADE.</a:t>
            </a:r>
            <a:b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GRAÇAS POR MINHA VIDA TODA </a:t>
            </a:r>
          </a:p>
          <a:p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 POR TUA VERDADE.</a:t>
            </a:r>
          </a:p>
          <a:p>
            <a:pPr algn="r"/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GRAÇAS PELA PALAVRA, MUITAS </a:t>
            </a:r>
          </a:p>
          <a:p>
            <a:pPr algn="r"/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GRAÇAS POR TUA VOZ, SENHOR.</a:t>
            </a:r>
            <a:b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GRAÇA POR NUNCA NOS NEGARES </a:t>
            </a:r>
          </a:p>
          <a:p>
            <a:pPr algn="r"/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TEU DIVINO AMOR.</a:t>
            </a:r>
            <a:endParaRPr lang="pt-BR" sz="4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pic>
        <p:nvPicPr>
          <p:cNvPr id="3" name="Picture 5" descr="C:\Users\Euclécio\Downloads\Notinhas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742851"/>
            <a:ext cx="1580764" cy="1775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C:\Users\Euclécio\Downloads\Notinhas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787774"/>
            <a:ext cx="1580764" cy="1775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2692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51520" y="627534"/>
            <a:ext cx="864096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GRAÇAS QUE TU NÃO TENS LIMITES, GRAÇAS, Ó DEUS, QUE </a:t>
            </a:r>
          </a:p>
          <a:p>
            <a:pPr algn="ctr"/>
            <a: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EU POSSO CRER,</a:t>
            </a:r>
            <a:b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/: GRAÇAS! EU AGRADEÇO </a:t>
            </a:r>
          </a:p>
          <a:p>
            <a:pPr algn="ctr"/>
            <a: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POR PODER AGRADECER. :/</a:t>
            </a:r>
            <a:endParaRPr lang="pt-BR" sz="4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0662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uclécio\Downloads\FolhaDeUv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3003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23528" y="2110085"/>
            <a:ext cx="856895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6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MATHIAS</a:t>
            </a:r>
          </a:p>
          <a:p>
            <a:endParaRPr lang="pt-BR" sz="1600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r"/>
            <a:r>
              <a:rPr lang="pt-BR" sz="36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Ponha </a:t>
            </a:r>
            <a:r>
              <a:rPr lang="pt-BR" sz="3600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 sua vida </a:t>
            </a:r>
            <a:endParaRPr lang="pt-BR" sz="3600" dirty="0" smtClean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r"/>
            <a:r>
              <a:rPr lang="pt-BR" sz="36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nas </a:t>
            </a:r>
            <a:r>
              <a:rPr lang="pt-BR" sz="3600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mãos do Senhor. </a:t>
            </a:r>
            <a:r>
              <a:rPr lang="pt-BR" sz="36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Confie </a:t>
            </a:r>
            <a:r>
              <a:rPr lang="pt-BR" sz="3600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n’Ele. </a:t>
            </a:r>
            <a:endParaRPr lang="pt-BR" sz="3600" dirty="0" smtClean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r"/>
            <a:r>
              <a:rPr lang="pt-BR" sz="36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</a:t>
            </a:r>
            <a:r>
              <a:rPr lang="pt-BR" sz="3600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, Ele o ajudará (Salmo 37.5).</a:t>
            </a:r>
          </a:p>
        </p:txBody>
      </p:sp>
    </p:spTree>
    <p:extLst>
      <p:ext uri="{BB962C8B-B14F-4D97-AF65-F5344CB8AC3E}">
        <p14:creationId xmlns:p14="http://schemas.microsoft.com/office/powerpoint/2010/main" val="4047727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123478"/>
            <a:ext cx="91440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dirty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CREIO EM </a:t>
            </a:r>
            <a:r>
              <a:rPr lang="pt-BR" sz="2800" u="sng" dirty="0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DEUS PAI</a:t>
            </a:r>
            <a:r>
              <a:rPr lang="pt-BR" sz="2800" dirty="0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, </a:t>
            </a:r>
            <a:r>
              <a:rPr lang="pt-BR" sz="2800" dirty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TODO-PODEROSO, CRIADOR DO CÉU E DA TERRA.</a:t>
            </a:r>
            <a:r>
              <a:rPr lang="pt-BR" sz="2800" dirty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  <a:t> </a:t>
            </a:r>
            <a:r>
              <a:rPr lang="pt-BR" sz="2800" dirty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E, EM </a:t>
            </a:r>
            <a:r>
              <a:rPr lang="pt-BR" sz="2800" u="sng" dirty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JESUS CRISTO</a:t>
            </a:r>
            <a:r>
              <a:rPr lang="pt-BR" sz="2800" dirty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, SEU FILHO UNIGÊNITO, </a:t>
            </a:r>
          </a:p>
          <a:p>
            <a:pPr algn="ctr"/>
            <a:r>
              <a:rPr lang="pt-BR" sz="2800" dirty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NOSSO SENHOR, O QUAL FOI CONCEBIDO PELO ESPÍRITO SANTO,</a:t>
            </a:r>
            <a:br>
              <a:rPr lang="pt-BR" sz="2800" dirty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</a:br>
            <a:r>
              <a:rPr lang="pt-BR" sz="2800" dirty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NASCEU DA VIRGEM MARIA, PADECEU SOB O PODER DE PÔNCIO PILATOS, FOI CRUCIFICADO, MORTO E SEPULTADO, DESCEU </a:t>
            </a:r>
          </a:p>
          <a:p>
            <a:pPr algn="ctr"/>
            <a:r>
              <a:rPr lang="pt-BR" sz="2800" dirty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AO MUNDO DOS MORTOS, RESSUSCITOU NO TERCEIRO DIA,</a:t>
            </a:r>
            <a:br>
              <a:rPr lang="pt-BR" sz="2800" dirty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</a:br>
            <a:r>
              <a:rPr lang="pt-BR" sz="2800" dirty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SUBIU AO CÉU. E, ESTÁ SENTADO À DIREITA DE DEUS PAI, TODO-PODEROSO, DE ONDE VIRÁ PARA JULGAR OS VIVOS E OS MORTOS.</a:t>
            </a:r>
            <a:endParaRPr lang="pt-BR" sz="2800" dirty="0">
              <a:solidFill>
                <a:schemeClr val="bg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Times New Roman"/>
            </a:endParaRPr>
          </a:p>
          <a:p>
            <a:pPr algn="ctr"/>
            <a:r>
              <a:rPr lang="pt-BR" sz="2800" dirty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CREIO NO </a:t>
            </a:r>
            <a:r>
              <a:rPr lang="pt-BR" sz="2800" u="sng" dirty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ESPÍRITO SANTO</a:t>
            </a:r>
            <a:r>
              <a:rPr lang="pt-BR" sz="2800" dirty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, NA SANTA IGREJA CRISTÃ, </a:t>
            </a:r>
          </a:p>
          <a:p>
            <a:pPr algn="ctr"/>
            <a:r>
              <a:rPr lang="pt-BR" sz="2800" dirty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A COMUNHÃO DOS SANTOS, NA REMISSÃO DOS PECADOS,</a:t>
            </a:r>
            <a:br>
              <a:rPr lang="pt-BR" sz="2800" dirty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</a:br>
            <a:r>
              <a:rPr lang="pt-BR" sz="2800" dirty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NA RESSURREIÇÃO DO CORPO E NA VIDA ETERNA. AMÉM.</a:t>
            </a:r>
            <a:endParaRPr lang="pt-BR" sz="2800" dirty="0">
              <a:solidFill>
                <a:schemeClr val="bg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825266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uclécio\Downloads\FolhaDeUv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3003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23528" y="2110085"/>
            <a:ext cx="849694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6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ROBERTHA</a:t>
            </a:r>
          </a:p>
          <a:p>
            <a:endParaRPr lang="pt-BR" sz="1600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r"/>
            <a:r>
              <a:rPr lang="pt-BR" sz="36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 </a:t>
            </a:r>
            <a:r>
              <a:rPr lang="pt-BR" sz="3600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minh’alma anuncia a grandeza do Senhor. Meu espírito está alegre por causa de Deus, meu Salvador (Lucas 1.47).</a:t>
            </a:r>
          </a:p>
        </p:txBody>
      </p:sp>
    </p:spTree>
    <p:extLst>
      <p:ext uri="{BB962C8B-B14F-4D97-AF65-F5344CB8AC3E}">
        <p14:creationId xmlns:p14="http://schemas.microsoft.com/office/powerpoint/2010/main" val="4047727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-24285" y="771550"/>
            <a:ext cx="9144000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2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DE CORAÇÃO, VOCÊS CONFESSAM </a:t>
            </a:r>
          </a:p>
          <a:p>
            <a:pPr algn="ctr"/>
            <a:r>
              <a:rPr lang="pt-BR" sz="42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 BÍBLIA COMO ÚNICA REGRA DA FÉ </a:t>
            </a:r>
          </a:p>
          <a:p>
            <a:pPr algn="ctr"/>
            <a:r>
              <a:rPr lang="pt-BR" sz="42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 DA VIDA CRISTÃ? </a:t>
            </a:r>
          </a:p>
          <a:p>
            <a:pPr algn="ctr"/>
            <a:r>
              <a:rPr lang="pt-BR" sz="42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VOCÊS RESPEITAM A PALAVRA DE DEUS, </a:t>
            </a:r>
          </a:p>
          <a:p>
            <a:pPr algn="ctr"/>
            <a:r>
              <a:rPr lang="pt-BR" sz="42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COMO ORIENTADORA PARA A SALVAÇÃO?</a:t>
            </a:r>
            <a:endParaRPr lang="pt-BR" sz="4200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1689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699542"/>
            <a:ext cx="914400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spc="-3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VOCÊS CREEM QUE JESUS CRISTO </a:t>
            </a:r>
          </a:p>
          <a:p>
            <a:pPr algn="ctr"/>
            <a:r>
              <a:rPr lang="pt-BR" sz="4400" spc="-3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É O ÚNICO CAMINHO </a:t>
            </a:r>
          </a:p>
          <a:p>
            <a:pPr algn="ctr"/>
            <a:r>
              <a:rPr lang="pt-BR" sz="4400" spc="-3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ENTRE DEUS E AS PESSOAS?</a:t>
            </a:r>
          </a:p>
          <a:p>
            <a:pPr algn="ctr"/>
            <a:r>
              <a:rPr lang="pt-BR" sz="4400" spc="-3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VOCÊS CREEM QUE,  ALÉM DELE, </a:t>
            </a:r>
          </a:p>
          <a:p>
            <a:pPr algn="ctr"/>
            <a:r>
              <a:rPr lang="pt-BR" sz="4400" spc="-3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NÃO HÁ NENHUM OUTRO SALVADOR?</a:t>
            </a:r>
            <a:endParaRPr lang="pt-BR" sz="4400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5645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699542"/>
            <a:ext cx="91440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4800" spc="-3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Times New Roman"/>
              </a:rPr>
              <a:t>DE CORAÇÃO, VOCÊS ESTÃO CONVENCIDOS DE QUE RECEBEMOS </a:t>
            </a:r>
          </a:p>
          <a:p>
            <a:pPr algn="ctr">
              <a:spcAft>
                <a:spcPts val="0"/>
              </a:spcAft>
            </a:pPr>
            <a:r>
              <a:rPr lang="pt-BR" sz="4800" spc="-3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Times New Roman"/>
              </a:rPr>
              <a:t>A SALVAÇÃO APENAS </a:t>
            </a:r>
          </a:p>
          <a:p>
            <a:pPr algn="ctr">
              <a:spcAft>
                <a:spcPts val="0"/>
              </a:spcAft>
            </a:pPr>
            <a:r>
              <a:rPr lang="pt-BR" sz="4800" spc="-3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Times New Roman"/>
              </a:rPr>
              <a:t>PELA GRAÇA DE DEUS</a:t>
            </a:r>
          </a:p>
          <a:p>
            <a:pPr algn="ctr">
              <a:spcAft>
                <a:spcPts val="0"/>
              </a:spcAft>
            </a:pPr>
            <a:r>
              <a:rPr lang="pt-BR" sz="4800" spc="-3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Times New Roman"/>
              </a:rPr>
              <a:t>E NÃO POR NOSSAS BOAS OBRAS?</a:t>
            </a:r>
            <a:endParaRPr lang="pt-BR" sz="4800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951704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771550"/>
            <a:ext cx="914400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spc="-3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VOCÊS QUEREM DEMONSTRAR </a:t>
            </a:r>
          </a:p>
          <a:p>
            <a:pPr algn="ctr"/>
            <a:r>
              <a:rPr lang="pt-BR" sz="4400" spc="-3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 FÉ NO TESTEMUNHO,  NA ORAÇÃO </a:t>
            </a:r>
          </a:p>
          <a:p>
            <a:pPr algn="ctr"/>
            <a:r>
              <a:rPr lang="pt-BR" sz="4400" spc="-3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 NA SANTIFICAÇÃO DA VIDA, </a:t>
            </a:r>
          </a:p>
          <a:p>
            <a:pPr algn="ctr"/>
            <a:r>
              <a:rPr lang="pt-BR" sz="4400" spc="-3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MANTENDO-SE EM FIDELIDADE À PALAVRA </a:t>
            </a:r>
          </a:p>
          <a:p>
            <a:pPr algn="ctr"/>
            <a:r>
              <a:rPr lang="pt-BR" sz="4400" spc="-3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 AOS SACRAMENTOS DE DEUS?</a:t>
            </a:r>
            <a:endParaRPr lang="pt-BR" sz="4400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8877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0" y="1"/>
            <a:ext cx="9144000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2600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QUERIDO DEUS! NESTE MOMENTO ESPECIAL, LEMBRAMOS E AGRADECEMOS PELAS FAMÍLIAS QUE BUSCARAM O SINAL DO BATISMO, PRESENTEANDO SEUS FILHOS E FILHAS COM A GRAÇA DE DEUS. </a:t>
            </a:r>
          </a:p>
          <a:p>
            <a:pPr algn="r"/>
            <a:r>
              <a:rPr lang="pt-BR" sz="2500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LEMBRAMOS E AGRADECEMOS POR CADA PESSOA </a:t>
            </a:r>
          </a:p>
          <a:p>
            <a:pPr algn="r"/>
            <a:r>
              <a:rPr lang="pt-BR" sz="2500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QUE SE DEDICOU EM TRANSMITIR A TUA PALAVRA </a:t>
            </a:r>
          </a:p>
          <a:p>
            <a:pPr algn="r"/>
            <a:r>
              <a:rPr lang="pt-BR" sz="2500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AOS JOVENS. LEMBRAMOS E AGRADECEMOS  </a:t>
            </a:r>
          </a:p>
          <a:p>
            <a:pPr algn="r"/>
            <a:r>
              <a:rPr lang="pt-BR" sz="2500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POR SER A COMUNIDADE UMA GRANDE FAMÍLIA, </a:t>
            </a:r>
          </a:p>
          <a:p>
            <a:pPr algn="r"/>
            <a:r>
              <a:rPr lang="pt-BR" sz="2500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ONDE PODEMOS SEGUIR JUNTOS OS PASSOS </a:t>
            </a:r>
          </a:p>
          <a:p>
            <a:pPr algn="r"/>
            <a:r>
              <a:rPr lang="pt-BR" sz="2500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DE TEU FILHO JESUS. INTERCEDEMOS PELA </a:t>
            </a:r>
          </a:p>
          <a:p>
            <a:pPr algn="r"/>
            <a:r>
              <a:rPr lang="pt-BR" sz="2500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IGREJA E SUAS FAMÍLIAS. INTERCEDEMOS</a:t>
            </a:r>
          </a:p>
          <a:p>
            <a:pPr algn="r"/>
            <a:r>
              <a:rPr lang="pt-BR" sz="2500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PARA QUE CADA PESSOA SIGA FIRME </a:t>
            </a:r>
          </a:p>
          <a:p>
            <a:pPr algn="r"/>
            <a:r>
              <a:rPr lang="pt-BR" sz="2500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NO EVANGELHO QUE NOS FOI ENSINADO. </a:t>
            </a:r>
          </a:p>
          <a:p>
            <a:pPr algn="r"/>
            <a:r>
              <a:rPr lang="pt-BR" sz="2500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EM NOME DE JESUS, AMÉM!</a:t>
            </a:r>
            <a:endParaRPr lang="pt-BR" sz="2500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pic>
        <p:nvPicPr>
          <p:cNvPr id="4" name="Picture 2" descr="C:\Users\Euclécio\Downloads\Jesus\Baptism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118" y="1419622"/>
            <a:ext cx="3049729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962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Euclécio\Downloads\Jesus\Baptism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95486"/>
            <a:ext cx="3312368" cy="468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186588" y="227422"/>
            <a:ext cx="5799733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5400" dirty="0" smtClean="0">
                <a:ln>
                  <a:solidFill>
                    <a:srgbClr val="00206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BÊNÇÃO</a:t>
            </a:r>
          </a:p>
          <a:p>
            <a:pPr algn="r"/>
            <a:r>
              <a:rPr lang="pt-BR" sz="4000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QUE A PALAVRA DE </a:t>
            </a:r>
          </a:p>
          <a:p>
            <a:pPr algn="r"/>
            <a:r>
              <a:rPr lang="pt-BR" sz="4000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DEUS, TAL QUAL SEIVA</a:t>
            </a:r>
          </a:p>
          <a:p>
            <a:pPr algn="r"/>
            <a:r>
              <a:rPr lang="pt-BR" sz="4000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ALIMENTE NOSSOS</a:t>
            </a:r>
          </a:p>
          <a:p>
            <a:pPr algn="r"/>
            <a:r>
              <a:rPr lang="pt-BR" sz="4000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CORAÇÕES, TRAZENDO</a:t>
            </a:r>
          </a:p>
          <a:p>
            <a:pPr algn="r"/>
            <a:r>
              <a:rPr lang="pt-BR" sz="4000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FORÇA E ÂNIMO AO VIVER</a:t>
            </a:r>
          </a:p>
          <a:p>
            <a:pPr algn="r"/>
            <a:r>
              <a:rPr lang="pt-BR" sz="4000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HOJE E SEMPRE. AMÉM!</a:t>
            </a:r>
            <a:endParaRPr lang="pt-BR" sz="4000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1885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Euclécio\Downloads\Videira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23478"/>
            <a:ext cx="5096328" cy="475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1691680" y="3003798"/>
            <a:ext cx="70557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dirty="0" smtClean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Palavra do Presbitério</a:t>
            </a:r>
          </a:p>
          <a:p>
            <a:pPr algn="ctr"/>
            <a:r>
              <a:rPr lang="pt-BR" sz="4800" dirty="0" smtClean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Presente da Comunidade</a:t>
            </a:r>
            <a:endParaRPr lang="pt-BR" sz="4800" dirty="0">
              <a:ln>
                <a:solidFill>
                  <a:srgbClr val="00206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759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uclécio\Downloads\FolhaDeUv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3003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251520" y="1833086"/>
            <a:ext cx="864096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6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LUANA</a:t>
            </a:r>
          </a:p>
          <a:p>
            <a:endParaRPr lang="pt-BR" sz="1600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r"/>
            <a:r>
              <a:rPr lang="pt-BR" sz="36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Não </a:t>
            </a:r>
            <a:r>
              <a:rPr lang="pt-BR" sz="3600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temas porque eu sou contigo. </a:t>
            </a:r>
            <a:endParaRPr lang="pt-BR" sz="3600" dirty="0" smtClean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r"/>
            <a:r>
              <a:rPr lang="pt-BR" sz="36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Não </a:t>
            </a:r>
            <a:r>
              <a:rPr lang="pt-BR" sz="3600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te assombres porque eu sou o teu Deus. Eu te fortaleço. Eu te ajudo e te sustento </a:t>
            </a:r>
            <a:endParaRPr lang="pt-BR" sz="3600" dirty="0" smtClean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r"/>
            <a:r>
              <a:rPr lang="pt-BR" sz="36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com </a:t>
            </a:r>
            <a:r>
              <a:rPr lang="pt-BR" sz="3600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 minha destra fiel (Isaías 41.10).</a:t>
            </a:r>
          </a:p>
        </p:txBody>
      </p:sp>
    </p:spTree>
    <p:extLst>
      <p:ext uri="{BB962C8B-B14F-4D97-AF65-F5344CB8AC3E}">
        <p14:creationId xmlns:p14="http://schemas.microsoft.com/office/powerpoint/2010/main" val="4047727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-11023" y="3003798"/>
            <a:ext cx="9155023" cy="1631216"/>
          </a:xfrm>
          <a:prstGeom prst="rect">
            <a:avLst/>
          </a:prstGeom>
          <a:solidFill>
            <a:schemeClr val="accent6"/>
          </a:solidFill>
        </p:spPr>
        <p:txBody>
          <a:bodyPr wrap="square" rtlCol="0">
            <a:spAutoFit/>
          </a:bodyPr>
          <a:lstStyle/>
          <a:p>
            <a:pPr algn="r"/>
            <a:r>
              <a:rPr lang="pt-BR" sz="6000" dirty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latin typeface="Impact" panose="020B0806030902050204" pitchFamily="34" charset="0"/>
              </a:rPr>
              <a:t>              </a:t>
            </a:r>
            <a:r>
              <a:rPr lang="pt-BR" sz="5400" dirty="0" smtClean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latin typeface="Impact" panose="020B0806030902050204" pitchFamily="34" charset="0"/>
              </a:rPr>
              <a:t>Aos Pés da Cruz</a:t>
            </a:r>
            <a:endParaRPr lang="pt-BR" sz="5400" dirty="0">
              <a:ln>
                <a:solidFill>
                  <a:sysClr val="windowText" lastClr="000000"/>
                </a:solidFill>
              </a:ln>
              <a:solidFill>
                <a:prstClr val="white"/>
              </a:solidFill>
              <a:latin typeface="Impact" panose="020B0806030902050204" pitchFamily="34" charset="0"/>
            </a:endParaRPr>
          </a:p>
          <a:p>
            <a:pPr algn="r"/>
            <a:r>
              <a:rPr lang="pt-BR" sz="4000" b="1" dirty="0" smtClean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latin typeface="Impact" panose="020B0806030902050204" pitchFamily="34" charset="0"/>
              </a:rPr>
              <a:t>APRESENTAÇÃO</a:t>
            </a:r>
            <a:endParaRPr lang="pt-BR" sz="4000" b="1" dirty="0">
              <a:ln>
                <a:solidFill>
                  <a:sysClr val="windowText" lastClr="000000"/>
                </a:solidFill>
              </a:ln>
              <a:solidFill>
                <a:prstClr val="white"/>
              </a:solidFill>
              <a:latin typeface="Impact" panose="020B0806030902050204" pitchFamily="34" charset="0"/>
            </a:endParaRPr>
          </a:p>
        </p:txBody>
      </p:sp>
      <p:pic>
        <p:nvPicPr>
          <p:cNvPr id="1029" name="Picture 5" descr="C:\Users\Euclécio\Downloads\Notinhas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3478"/>
            <a:ext cx="4017318" cy="4511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562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Euclécio\Downloads\Jesus\Bíbl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400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-1" y="267494"/>
            <a:ext cx="91440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800" dirty="0" smtClean="0">
                <a:ln>
                  <a:solidFill>
                    <a:srgbClr val="002060"/>
                  </a:solidFill>
                </a:ln>
                <a:solidFill>
                  <a:schemeClr val="bg2"/>
                </a:solidFill>
                <a:latin typeface="Impact" panose="020B0806030902050204" pitchFamily="34" charset="0"/>
              </a:rPr>
              <a:t>Liturgia da Palavra</a:t>
            </a:r>
            <a:endParaRPr lang="pt-BR" sz="8800" dirty="0">
              <a:ln>
                <a:solidFill>
                  <a:srgbClr val="002060"/>
                </a:solidFill>
              </a:ln>
              <a:solidFill>
                <a:schemeClr val="bg2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9113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uclécio\Downloads\FolhaDeUv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3003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23528" y="2110085"/>
            <a:ext cx="849694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6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EVELISE</a:t>
            </a:r>
          </a:p>
          <a:p>
            <a:endParaRPr lang="pt-BR" sz="1600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r"/>
            <a:r>
              <a:rPr lang="pt-BR" sz="36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 </a:t>
            </a:r>
            <a:r>
              <a:rPr lang="pt-BR" sz="3600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tua palavra é lâmpada para guiar </a:t>
            </a:r>
            <a:endParaRPr lang="pt-BR" sz="3600" dirty="0" smtClean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r"/>
            <a:r>
              <a:rPr lang="pt-BR" sz="36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os </a:t>
            </a:r>
            <a:r>
              <a:rPr lang="pt-BR" sz="3600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meus passos. Ela é luz que ilumina </a:t>
            </a:r>
            <a:endParaRPr lang="pt-BR" sz="3600" dirty="0" smtClean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r"/>
            <a:r>
              <a:rPr lang="pt-BR" sz="36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o </a:t>
            </a:r>
            <a:r>
              <a:rPr lang="pt-BR" sz="3600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meu caminho (Salmo 119.105).</a:t>
            </a:r>
          </a:p>
        </p:txBody>
      </p:sp>
    </p:spTree>
    <p:extLst>
      <p:ext uri="{BB962C8B-B14F-4D97-AF65-F5344CB8AC3E}">
        <p14:creationId xmlns:p14="http://schemas.microsoft.com/office/powerpoint/2010/main" val="4047727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Euclécio\Downloads\Videira0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0"/>
            <a:ext cx="7751760" cy="3507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0" y="3507854"/>
            <a:ext cx="9144000" cy="1200329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7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LEITURA: JOÃO 15.1-5</a:t>
            </a:r>
            <a:endParaRPr lang="pt-BR" sz="7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0949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Euclécio\Downloads\VideiraMoldur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23478"/>
            <a:ext cx="8424936" cy="4896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0" y="843558"/>
            <a:ext cx="91440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EU SOU A VIDEIRA VERDADEIRA.</a:t>
            </a:r>
          </a:p>
          <a:p>
            <a:pPr algn="ctr"/>
            <a:r>
              <a:rPr lang="pt-BR" sz="32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MEU PAI É O AGRICULTOR.</a:t>
            </a:r>
            <a:br>
              <a:rPr lang="pt-BR" sz="32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2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TODO RAMO QUE, ESTANDO EM MIM, </a:t>
            </a:r>
          </a:p>
          <a:p>
            <a:pPr algn="ctr"/>
            <a:r>
              <a:rPr lang="pt-BR" sz="32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NÃO DÁ FRUTO, ELE CORTA.</a:t>
            </a:r>
          </a:p>
          <a:p>
            <a:pPr algn="ctr"/>
            <a:r>
              <a:rPr lang="pt-BR" sz="32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TODO QUE DÁ FRUTO ELE PODA, </a:t>
            </a:r>
          </a:p>
          <a:p>
            <a:pPr algn="ctr"/>
            <a:r>
              <a:rPr lang="pt-BR" sz="32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PARA QUE DÊ MAIS FRUTO AINDA.</a:t>
            </a:r>
            <a:endParaRPr lang="pt-BR" sz="3200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5941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Euclécio\Downloads\VideiraMoldur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23478"/>
            <a:ext cx="8784976" cy="4896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0" y="915566"/>
            <a:ext cx="9144000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0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VOCÊS JÁ ESTÃO LIMPOS, </a:t>
            </a:r>
          </a:p>
          <a:p>
            <a:pPr algn="ctr"/>
            <a:r>
              <a:rPr lang="pt-BR" sz="30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PELA PALAVRA QUE LHES TENHO FALADO.</a:t>
            </a:r>
            <a:br>
              <a:rPr lang="pt-BR" sz="30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0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PERMANEÇAM EM MIM.</a:t>
            </a:r>
          </a:p>
          <a:p>
            <a:pPr algn="ctr"/>
            <a:r>
              <a:rPr lang="pt-BR" sz="30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EU PERMANECEREI EM VOCÊS. </a:t>
            </a:r>
          </a:p>
          <a:p>
            <a:pPr algn="ctr"/>
            <a:r>
              <a:rPr lang="pt-BR" sz="30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NENHUM RAMO PODE DAR FRUTO </a:t>
            </a:r>
          </a:p>
          <a:p>
            <a:pPr algn="ctr"/>
            <a:r>
              <a:rPr lang="pt-BR" sz="30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POR SI MESMO, </a:t>
            </a:r>
          </a:p>
          <a:p>
            <a:pPr algn="ctr"/>
            <a:r>
              <a:rPr lang="pt-BR" sz="30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SE NÃO PERMANECER NA VIDEIRA.</a:t>
            </a:r>
            <a:endParaRPr lang="pt-BR" sz="3000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4828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Euclécio\Downloads\VideiraMoldur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23478"/>
            <a:ext cx="8784976" cy="4896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-37230" y="771550"/>
            <a:ext cx="9144000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0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VOCÊS TAMBÉM NÃO PODEM DAR FRUTO, </a:t>
            </a:r>
          </a:p>
          <a:p>
            <a:pPr algn="ctr"/>
            <a:r>
              <a:rPr lang="pt-BR" sz="30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SE NÃO PERMANECEREM EM MIM.</a:t>
            </a:r>
            <a:br>
              <a:rPr lang="pt-BR" sz="30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0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EU SOU A VIDEIRA. VOCÊS SÃO OS RAMOS. </a:t>
            </a:r>
          </a:p>
          <a:p>
            <a:pPr algn="ctr"/>
            <a:r>
              <a:rPr lang="pt-BR" sz="30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SE ALGUÉM PERMANECER EM MIM E EU NELE, </a:t>
            </a:r>
          </a:p>
          <a:p>
            <a:pPr algn="ctr"/>
            <a:r>
              <a:rPr lang="pt-BR" sz="30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ESSE DÁ MUITO FRUTO.</a:t>
            </a:r>
          </a:p>
          <a:p>
            <a:pPr algn="ctr"/>
            <a:r>
              <a:rPr lang="pt-BR" sz="30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SEM MIM VOCÊS NÃO PODEM </a:t>
            </a:r>
          </a:p>
          <a:p>
            <a:pPr algn="ctr"/>
            <a:r>
              <a:rPr lang="pt-BR" sz="30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FAZER COISA ALGUMA.</a:t>
            </a:r>
            <a:endParaRPr lang="pt-BR" sz="3000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233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uclécio\Downloads\FolhaDeUv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3003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323528" y="2110085"/>
            <a:ext cx="849694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6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GUILHERME</a:t>
            </a:r>
          </a:p>
          <a:p>
            <a:endParaRPr lang="pt-BR" sz="1600" dirty="0" smtClean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r"/>
            <a:r>
              <a:rPr lang="pt-BR" sz="36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O Senhor </a:t>
            </a:r>
            <a:r>
              <a:rPr lang="pt-BR" sz="3600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me disse: </a:t>
            </a:r>
            <a:endParaRPr lang="pt-BR" sz="3600" dirty="0" smtClean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r"/>
            <a:r>
              <a:rPr lang="pt-BR" sz="36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Eu </a:t>
            </a:r>
            <a:r>
              <a:rPr lang="pt-BR" sz="3600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lhe ensinarei por onde você deve ir. </a:t>
            </a:r>
            <a:endParaRPr lang="pt-BR" sz="3600" dirty="0" smtClean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r"/>
            <a:r>
              <a:rPr lang="pt-BR" sz="36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Eu </a:t>
            </a:r>
            <a:r>
              <a:rPr lang="pt-BR" sz="3600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vou guia-lo e orientá-lo (Salmo 32.8).</a:t>
            </a:r>
          </a:p>
        </p:txBody>
      </p:sp>
    </p:spTree>
    <p:extLst>
      <p:ext uri="{BB962C8B-B14F-4D97-AF65-F5344CB8AC3E}">
        <p14:creationId xmlns:p14="http://schemas.microsoft.com/office/powerpoint/2010/main" val="3753702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uclécio\Downloads\Videira0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2843808" y="123478"/>
            <a:ext cx="601216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MOMENTO DE </a:t>
            </a:r>
            <a:r>
              <a:rPr lang="pt-BR" sz="44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REFLEXÃO</a:t>
            </a:r>
          </a:p>
          <a:p>
            <a:pPr algn="ctr"/>
            <a:r>
              <a:rPr lang="pt-BR" sz="32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Jesus é a Videira.</a:t>
            </a:r>
          </a:p>
          <a:p>
            <a:pPr algn="ctr"/>
            <a:r>
              <a:rPr lang="pt-BR" sz="320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Eu sou o ramo...</a:t>
            </a:r>
            <a:endParaRPr lang="pt-BR" sz="3200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4182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uclécio\Downloads\FolhaDeUv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3003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23528" y="2110085"/>
            <a:ext cx="849694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600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MARIA </a:t>
            </a:r>
            <a:r>
              <a:rPr lang="pt-BR" sz="36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JULIA</a:t>
            </a:r>
          </a:p>
          <a:p>
            <a:endParaRPr lang="pt-BR" sz="1600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r"/>
            <a:r>
              <a:rPr lang="pt-BR" sz="36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Pois </a:t>
            </a:r>
            <a:r>
              <a:rPr lang="pt-BR" sz="3600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o Senhor é bom. </a:t>
            </a:r>
            <a:endParaRPr lang="pt-BR" sz="3600" dirty="0" smtClean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r"/>
            <a:r>
              <a:rPr lang="pt-BR" sz="36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O </a:t>
            </a:r>
            <a:r>
              <a:rPr lang="pt-BR" sz="3600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seu amor dura para sempre. </a:t>
            </a:r>
            <a:endParaRPr lang="pt-BR" sz="3600" dirty="0" smtClean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r"/>
            <a:r>
              <a:rPr lang="pt-BR" sz="36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 </a:t>
            </a:r>
            <a:r>
              <a:rPr lang="pt-BR" sz="3600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sua fidelidade não tem fim (Salmo 100.5).</a:t>
            </a:r>
          </a:p>
        </p:txBody>
      </p:sp>
    </p:spTree>
    <p:extLst>
      <p:ext uri="{BB962C8B-B14F-4D97-AF65-F5344CB8AC3E}">
        <p14:creationId xmlns:p14="http://schemas.microsoft.com/office/powerpoint/2010/main" val="1292210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Euclécio\Downloads\Gente\Gebet0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95485"/>
            <a:ext cx="5976664" cy="3730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0" y="3934114"/>
            <a:ext cx="9144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dirty="0">
                <a:solidFill>
                  <a:srgbClr val="F79646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CONFISSÃO DE PECADOS</a:t>
            </a:r>
          </a:p>
        </p:txBody>
      </p:sp>
    </p:spTree>
    <p:extLst>
      <p:ext uri="{BB962C8B-B14F-4D97-AF65-F5344CB8AC3E}">
        <p14:creationId xmlns:p14="http://schemas.microsoft.com/office/powerpoint/2010/main" val="3937140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uclécio\Downloads\FolhaDeUv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3003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23528" y="1971586"/>
            <a:ext cx="8496944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6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GUSTAVO</a:t>
            </a:r>
          </a:p>
          <a:p>
            <a:endParaRPr lang="pt-BR" sz="1600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r"/>
            <a:r>
              <a:rPr lang="pt-BR" sz="36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Portanto</a:t>
            </a:r>
            <a:r>
              <a:rPr lang="pt-BR" sz="3600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, assim como um pecado </a:t>
            </a:r>
            <a:endParaRPr lang="pt-BR" sz="3600" dirty="0" smtClean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r"/>
            <a:r>
              <a:rPr lang="pt-BR" sz="36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condenou </a:t>
            </a:r>
            <a:r>
              <a:rPr lang="pt-BR" sz="3600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todos os seres humanos... </a:t>
            </a:r>
            <a:endParaRPr lang="pt-BR" sz="3600" dirty="0" smtClean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r"/>
            <a:r>
              <a:rPr lang="pt-BR" sz="36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Assim </a:t>
            </a:r>
            <a:r>
              <a:rPr lang="pt-BR" sz="3600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um ato de salvação libertou a todos </a:t>
            </a:r>
            <a:endParaRPr lang="pt-BR" sz="3600" dirty="0" smtClean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r"/>
            <a:r>
              <a:rPr lang="pt-BR" sz="36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 </a:t>
            </a:r>
            <a:r>
              <a:rPr lang="pt-BR" sz="3600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lhes deu a vida (Romanos 5.18).</a:t>
            </a:r>
          </a:p>
        </p:txBody>
      </p:sp>
    </p:spTree>
    <p:extLst>
      <p:ext uri="{BB962C8B-B14F-4D97-AF65-F5344CB8AC3E}">
        <p14:creationId xmlns:p14="http://schemas.microsoft.com/office/powerpoint/2010/main" val="4047727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Euclécio\Downloads\Jesus\Trrindade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77216"/>
            <a:ext cx="5184576" cy="4856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2605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Euclécio\Downloads\Logos\Eucaristia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95486"/>
            <a:ext cx="5472608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0" y="3795886"/>
            <a:ext cx="9144000" cy="1015663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6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CEIA DO SENHOR</a:t>
            </a:r>
            <a:endParaRPr lang="pt-BR" sz="6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4018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uclécio\Downloads\FolhaDeUv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3003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251520" y="2110085"/>
            <a:ext cx="864096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6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ERICK</a:t>
            </a:r>
          </a:p>
          <a:p>
            <a:endParaRPr lang="pt-BR" sz="1600" dirty="0" smtClean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r"/>
            <a:r>
              <a:rPr lang="pt-BR" sz="36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Refrigera-me </a:t>
            </a:r>
            <a:r>
              <a:rPr lang="pt-BR" sz="3600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 alma. </a:t>
            </a:r>
            <a:endParaRPr lang="pt-BR" sz="3600" dirty="0" smtClean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r"/>
            <a:r>
              <a:rPr lang="pt-BR" sz="36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Guia-me </a:t>
            </a:r>
            <a:r>
              <a:rPr lang="pt-BR" sz="3600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pela veredas da justiça </a:t>
            </a:r>
            <a:endParaRPr lang="pt-BR" sz="3600" dirty="0" smtClean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r"/>
            <a:r>
              <a:rPr lang="pt-BR" sz="36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por </a:t>
            </a:r>
            <a:r>
              <a:rPr lang="pt-BR" sz="3600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amor do seu nome (Salmo 23.3).</a:t>
            </a:r>
          </a:p>
        </p:txBody>
      </p:sp>
    </p:spTree>
    <p:extLst>
      <p:ext uri="{BB962C8B-B14F-4D97-AF65-F5344CB8AC3E}">
        <p14:creationId xmlns:p14="http://schemas.microsoft.com/office/powerpoint/2010/main" val="4047727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Euclécio\Downloads\Jesus\Cross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946" y="0"/>
            <a:ext cx="9160946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107504" y="195486"/>
            <a:ext cx="8928992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3800" dirty="0" smtClean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O SENHOR JESUS, NA NOITE EM QUE FOI TRAÍDO, AGRADECEU PELO PÃO, PARTINDO-O DISSE:</a:t>
            </a:r>
          </a:p>
          <a:p>
            <a:pPr algn="r"/>
            <a:r>
              <a:rPr lang="pt-BR" sz="3800" dirty="0" smtClean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EIS O MEU CORPO, QUE É DADO A VOCÊS.</a:t>
            </a:r>
          </a:p>
          <a:p>
            <a:pPr algn="r"/>
            <a:r>
              <a:rPr lang="pt-BR" sz="3800" dirty="0" smtClean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COMAM EM MINHA MEMÓRIA.</a:t>
            </a:r>
            <a:endParaRPr lang="pt-BR" sz="3800" dirty="0">
              <a:ln>
                <a:solidFill>
                  <a:sysClr val="windowText" lastClr="000000"/>
                </a:solidFill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0318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Euclécio\Downloads\Jesus\Cross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946" y="0"/>
            <a:ext cx="9160946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107504" y="195486"/>
            <a:ext cx="892899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EM SEGUIDA PEGOU O CÁLICE, DIZENDO:</a:t>
            </a:r>
          </a:p>
          <a:p>
            <a:pPr algn="r"/>
            <a: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ATRAVÉS DO MEU SANGUE FAÇO COM VOCÊS</a:t>
            </a:r>
          </a:p>
          <a:p>
            <a:pPr algn="r"/>
            <a: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UMA NOVA ALIANÇA. BEBAM DELE </a:t>
            </a:r>
          </a:p>
          <a:p>
            <a:pPr algn="r"/>
            <a: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EM MINHA MEMÓRIA</a:t>
            </a:r>
          </a:p>
          <a:p>
            <a:pPr algn="r"/>
            <a:r>
              <a:rPr lang="pt-BR" sz="3200" dirty="0" smtClean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(1 Coríntios 11.23-25).</a:t>
            </a:r>
            <a:endParaRPr lang="pt-BR" sz="3200" dirty="0">
              <a:ln>
                <a:solidFill>
                  <a:sysClr val="windowText" lastClr="000000"/>
                </a:solidFill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8230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559" y="60305"/>
            <a:ext cx="914400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Pai Nosso que estás nos </a:t>
            </a:r>
            <a:r>
              <a:rPr lang="pt-BR" sz="36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céus, santificado seja </a:t>
            </a:r>
            <a:r>
              <a:rPr lang="pt-BR" sz="3600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o teu </a:t>
            </a:r>
            <a:r>
              <a:rPr lang="pt-BR" sz="36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nome. Venha </a:t>
            </a:r>
            <a:r>
              <a:rPr lang="pt-BR" sz="3600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o teu </a:t>
            </a:r>
            <a:r>
              <a:rPr lang="pt-BR" sz="36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reino. Seja </a:t>
            </a:r>
            <a:r>
              <a:rPr lang="pt-BR" sz="3600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feita a tua </a:t>
            </a:r>
            <a:r>
              <a:rPr lang="pt-BR" sz="36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vontade, assim </a:t>
            </a:r>
            <a:r>
              <a:rPr lang="pt-BR" sz="3600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na terra como no </a:t>
            </a:r>
            <a:r>
              <a:rPr lang="pt-BR" sz="36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céu. O </a:t>
            </a:r>
            <a:r>
              <a:rPr lang="pt-BR" sz="3600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pão nosso de cada dia nos dá </a:t>
            </a:r>
            <a:r>
              <a:rPr lang="pt-BR" sz="36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hoje. E </a:t>
            </a:r>
            <a:r>
              <a:rPr lang="pt-BR" sz="3600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perdoa-nos as nossas </a:t>
            </a:r>
            <a:r>
              <a:rPr lang="pt-BR" sz="36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dívidas, assim </a:t>
            </a:r>
            <a:r>
              <a:rPr lang="pt-BR" sz="3600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como nós também perdoamos </a:t>
            </a:r>
            <a:r>
              <a:rPr lang="pt-BR" sz="36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aos nossos devedores. E </a:t>
            </a:r>
            <a:r>
              <a:rPr lang="pt-BR" sz="3600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não nos deixes cair em </a:t>
            </a:r>
            <a:r>
              <a:rPr lang="pt-BR" sz="36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tentação, mas </a:t>
            </a:r>
            <a:r>
              <a:rPr lang="pt-BR" sz="3600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livra-nos do </a:t>
            </a:r>
            <a:r>
              <a:rPr lang="pt-BR" sz="36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mal. Pois </a:t>
            </a:r>
            <a:r>
              <a:rPr lang="pt-BR" sz="3600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teu é o </a:t>
            </a:r>
            <a:r>
              <a:rPr lang="pt-BR" sz="36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reino, o </a:t>
            </a:r>
            <a:r>
              <a:rPr lang="pt-BR" sz="3600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poder e a glória para </a:t>
            </a:r>
            <a:r>
              <a:rPr lang="pt-BR" sz="36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sempre. Amém!</a:t>
            </a:r>
            <a:endParaRPr lang="pt-BR" sz="3600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3530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-11023" y="3003798"/>
            <a:ext cx="9155023" cy="1631216"/>
          </a:xfrm>
          <a:prstGeom prst="rect">
            <a:avLst/>
          </a:prstGeom>
          <a:solidFill>
            <a:schemeClr val="accent4"/>
          </a:solidFill>
        </p:spPr>
        <p:txBody>
          <a:bodyPr wrap="square" rtlCol="0">
            <a:spAutoFit/>
          </a:bodyPr>
          <a:lstStyle/>
          <a:p>
            <a:pPr algn="r"/>
            <a:r>
              <a:rPr lang="pt-BR" sz="6000" dirty="0" smtClean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latin typeface="Impact" panose="020B0806030902050204" pitchFamily="34" charset="0"/>
              </a:rPr>
              <a:t>                  </a:t>
            </a:r>
            <a:r>
              <a:rPr lang="pt-BR" sz="5200" dirty="0" smtClean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latin typeface="Impact" panose="020B0806030902050204" pitchFamily="34" charset="0"/>
              </a:rPr>
              <a:t>AOS PÉS DA CRUZ</a:t>
            </a:r>
          </a:p>
          <a:p>
            <a:pPr algn="r"/>
            <a:r>
              <a:rPr lang="pt-BR" sz="4000" b="1" dirty="0" smtClean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latin typeface="Impact" panose="020B0806030902050204" pitchFamily="34" charset="0"/>
              </a:rPr>
              <a:t>Hinos do Povo de Deus, 402</a:t>
            </a:r>
            <a:endParaRPr lang="pt-BR" sz="4000" b="1" dirty="0">
              <a:ln>
                <a:solidFill>
                  <a:sysClr val="windowText" lastClr="000000"/>
                </a:solidFill>
              </a:ln>
              <a:solidFill>
                <a:prstClr val="white"/>
              </a:solidFill>
              <a:latin typeface="Impact" panose="020B0806030902050204" pitchFamily="34" charset="0"/>
            </a:endParaRPr>
          </a:p>
        </p:txBody>
      </p:sp>
      <p:pic>
        <p:nvPicPr>
          <p:cNvPr id="1029" name="Picture 5" descr="C:\Users\Euclécio\Downloads\Notinhas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3478"/>
            <a:ext cx="4017318" cy="4511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9479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K:\Gifs\Ceia\Elementos\CO038.t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23478"/>
            <a:ext cx="2808312" cy="4862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2195737" y="123478"/>
            <a:ext cx="6408712" cy="48628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pt-BR" sz="32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 MESA POSTA É DÁDIVA DE DEUS,</a:t>
            </a:r>
            <a:br>
              <a:rPr lang="pt-BR" sz="32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2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É VIDA NOVA PARA OS FILHOS SEUS.</a:t>
            </a:r>
            <a:br>
              <a:rPr lang="pt-BR" sz="32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2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ALELUIA! ALELUIA!</a:t>
            </a:r>
          </a:p>
          <a:p>
            <a:pPr algn="r"/>
            <a:endParaRPr lang="pt-BR" sz="1100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r"/>
            <a:r>
              <a:rPr lang="pt-BR" sz="32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SE O NOSSO CORPO NECESSITA O PÃO,</a:t>
            </a:r>
            <a:br>
              <a:rPr lang="pt-BR" sz="32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2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O AMOR DO PAI DÁ VIDA AO CORAÇÃO.</a:t>
            </a:r>
            <a:br>
              <a:rPr lang="pt-BR" sz="32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2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ALELUIA! ALELUIA!</a:t>
            </a:r>
          </a:p>
          <a:p>
            <a:pPr algn="r"/>
            <a:endParaRPr lang="pt-BR" sz="1100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r"/>
            <a:r>
              <a:rPr lang="pt-BR" sz="32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LOUVOR A DEUS POR ESTA REFEIÇÃO</a:t>
            </a:r>
            <a:br>
              <a:rPr lang="pt-BR" sz="32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2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 PELO BEM DE TODA CRIAÇÃO.</a:t>
            </a:r>
            <a:br>
              <a:rPr lang="pt-BR" sz="32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32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ALELUIA! ALELUIA!</a:t>
            </a:r>
            <a:endParaRPr lang="pt-BR" sz="3200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8204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Euclécio\Downloads\Logos\Eucaristia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95486"/>
            <a:ext cx="5472608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0" y="3795886"/>
            <a:ext cx="9144000" cy="1015663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6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CEIA DO SENHOR</a:t>
            </a:r>
            <a:endParaRPr lang="pt-BR" sz="6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5051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Euclécio\Downloads\Videira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23478"/>
            <a:ext cx="5096328" cy="475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1691680" y="3147814"/>
            <a:ext cx="698477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INTERCESSÃO, ORAÇÃO FINAL</a:t>
            </a:r>
            <a:endParaRPr lang="pt-BR" sz="4000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&amp; MOMENTO</a:t>
            </a:r>
            <a:r>
              <a:rPr lang="pt-BR" sz="4000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 </a:t>
            </a:r>
            <a: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DE </a:t>
            </a:r>
            <a:r>
              <a:rPr lang="pt-BR" sz="4000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BÊNÇÃO.</a:t>
            </a:r>
          </a:p>
        </p:txBody>
      </p:sp>
    </p:spTree>
    <p:extLst>
      <p:ext uri="{BB962C8B-B14F-4D97-AF65-F5344CB8AC3E}">
        <p14:creationId xmlns:p14="http://schemas.microsoft.com/office/powerpoint/2010/main" val="4894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0" y="1419622"/>
            <a:ext cx="91440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pt-BR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CÍRCULO DE ORAÇÃO, SEGUNDA ÀS 20h, VÍTOR E ROSE.</a:t>
            </a:r>
          </a:p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pt-BR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ASSEMBLEIA PAROQUIAL, SEXTA ÀS 20h, GARUVA.</a:t>
            </a:r>
          </a:p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pt-BR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ESTUDO BÍBLICO, SEXTA ÀS 20h, MEUC.</a:t>
            </a:r>
          </a:p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pt-BR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ENSINO CONFIRMATÓRIO, SÁBADO ÀS 13h30.</a:t>
            </a:r>
          </a:p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pt-BR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JUMIRIM, SÁBADO ÀS 15h.</a:t>
            </a:r>
          </a:p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pt-BR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JELGA, SÁBADO ÀS 19h.</a:t>
            </a:r>
          </a:p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pt-BR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GRUPO DE CASAIS, SÁBADO ÀS 20h.</a:t>
            </a:r>
          </a:p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pt-BR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DE HOMEM PARA HOMEM, DOMINGO ÀS 19h30.</a:t>
            </a:r>
            <a:endParaRPr lang="pt-BR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0" y="0"/>
            <a:ext cx="9144000" cy="1323439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8000" dirty="0" smtClean="0">
                <a:solidFill>
                  <a:srgbClr val="FFFF00"/>
                </a:solidFill>
                <a:latin typeface="Impact" panose="020B0806030902050204" pitchFamily="34" charset="0"/>
              </a:rPr>
              <a:t>AVISOS</a:t>
            </a:r>
            <a:endParaRPr lang="pt-BR" sz="8000" dirty="0">
              <a:solidFill>
                <a:srgbClr val="FFFF00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542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K:\Gifs\Gente\Lutero\va00805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826"/>
            <a:ext cx="3612979" cy="3572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0" y="3577046"/>
            <a:ext cx="9144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CELEBRAÇÃO CONJUNTA </a:t>
            </a:r>
          </a:p>
          <a:p>
            <a:pPr algn="ctr"/>
            <a:r>
              <a:rPr lang="pt-BR" sz="40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PELOS 501 ANOS DA REFORMA.</a:t>
            </a:r>
            <a:endParaRPr lang="pt-BR" sz="40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3347864" y="257985"/>
            <a:ext cx="565212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QUARTA-FEIRA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DIA 31/10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ÀS 20 HORAS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COM PREGAÇÃO DO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P. RUBEN SCHUEUNEMANN</a:t>
            </a:r>
          </a:p>
        </p:txBody>
      </p:sp>
    </p:spTree>
    <p:extLst>
      <p:ext uri="{BB962C8B-B14F-4D97-AF65-F5344CB8AC3E}">
        <p14:creationId xmlns:p14="http://schemas.microsoft.com/office/powerpoint/2010/main" val="2321278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0" y="267494"/>
            <a:ext cx="9144000" cy="9233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5400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NO INÍCIO DE NOVEMBRO...</a:t>
            </a:r>
            <a:endParaRPr lang="pt-BR" sz="5400" dirty="0">
              <a:ln>
                <a:solidFill>
                  <a:srgbClr val="002060"/>
                </a:solidFill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0" y="1419622"/>
            <a:ext cx="91440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ctr">
              <a:buFont typeface="Wingdings" panose="05000000000000000000" pitchFamily="2" charset="2"/>
              <a:buChar char="ü"/>
            </a:pPr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CULTO DE FINADOS, DIA 02/11 (SEXTA) ÀS 9h.</a:t>
            </a:r>
          </a:p>
          <a:p>
            <a:pPr marL="457200" indent="-457200" algn="ctr">
              <a:buFont typeface="Wingdings" panose="05000000000000000000" pitchFamily="2" charset="2"/>
              <a:buChar char="ü"/>
            </a:pPr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MOMENTO DE CONFORTO PARA ENLUTADOS,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DIA 03 (SÁBADO) ÀS 15h, COM LANCHINHO OFERECIDO PELA OASE/TRABALHOS MANUAIS.</a:t>
            </a:r>
          </a:p>
          <a:p>
            <a:pPr marL="457200" indent="-457200" algn="ctr">
              <a:buFont typeface="Wingdings" panose="05000000000000000000" pitchFamily="2" charset="2"/>
              <a:buChar char="ü"/>
            </a:pPr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ERRO DE CALENDÁRIO! NÃO HAVERÁ CULTO 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NO SÁBADO</a:t>
            </a:r>
            <a: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 </a:t>
            </a:r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À NOITE, DIA 03/11.</a:t>
            </a:r>
            <a:endParaRPr lang="pt-BR" sz="3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294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Euclécio\Desktop\Decalque\ParóquiaAlmoçoAdult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236"/>
            <a:ext cx="9144000" cy="5130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0" y="151953"/>
            <a:ext cx="7452320" cy="1200329"/>
          </a:xfrm>
          <a:prstGeom prst="rect">
            <a:avLst/>
          </a:prstGeom>
          <a:solidFill>
            <a:srgbClr val="8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4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Dia 11 de Novembro de 2018</a:t>
            </a:r>
          </a:p>
          <a:p>
            <a:pPr algn="ctr"/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Com Culto às 10h e Almoço a partir das 12h.</a:t>
            </a:r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258690" y="3771306"/>
            <a:ext cx="1402930" cy="89255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pt-BR" sz="1300" dirty="0" smtClean="0"/>
          </a:p>
          <a:p>
            <a:endParaRPr lang="pt-BR" sz="1300" dirty="0"/>
          </a:p>
          <a:p>
            <a:endParaRPr lang="pt-BR" sz="1300" dirty="0" smtClean="0"/>
          </a:p>
          <a:p>
            <a:endParaRPr lang="pt-BR" sz="1300" dirty="0"/>
          </a:p>
        </p:txBody>
      </p:sp>
      <p:sp>
        <p:nvSpPr>
          <p:cNvPr id="7" name="CaixaDeTexto 6"/>
          <p:cNvSpPr txBox="1"/>
          <p:nvPr/>
        </p:nvSpPr>
        <p:spPr>
          <a:xfrm>
            <a:off x="0" y="3003798"/>
            <a:ext cx="9144000" cy="738664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2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BUFFET LIVRE COM 2 TIPOS DE CARNES E MUITA SALADA</a:t>
            </a:r>
          </a:p>
          <a:p>
            <a:pPr algn="ctr"/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- SORTEIO DA AÇÃO ENTRE AMIGOS &amp; OUTRAS BRINCADEIRAS -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pic>
        <p:nvPicPr>
          <p:cNvPr id="8" name="Picture 2" descr="C:\Users\Euclécio\Desktop\9ano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690" y="3867894"/>
            <a:ext cx="1440160" cy="11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4427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Euclécio\Downloads\Videira0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3570345"/>
            <a:ext cx="4935041" cy="1539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0" y="339502"/>
            <a:ext cx="914400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UMA NOVA SEMANA TEM INÍCIO!</a:t>
            </a:r>
          </a:p>
          <a:p>
            <a:pPr algn="ctr"/>
            <a:r>
              <a:rPr lang="pt-BR" sz="28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QUE DEUS CONTINUE SEMEANDO A PALAVRA EM TEU CORAÇÃO...</a:t>
            </a:r>
          </a:p>
          <a:p>
            <a:pPr algn="ctr"/>
            <a:r>
              <a:rPr lang="pt-BR" sz="28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QUE AS DIFICULDADES SEJAM MOMENTOS DE PODA...</a:t>
            </a:r>
          </a:p>
          <a:p>
            <a:pPr algn="ctr"/>
            <a:r>
              <a:rPr lang="pt-BR" sz="28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QUE BONS FRUTOS OCORRAM, TRAZENDO BÊNÇÃO</a:t>
            </a:r>
          </a:p>
          <a:p>
            <a:pPr algn="ctr"/>
            <a:r>
              <a:rPr lang="pt-BR" sz="28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À TUA VIDA E ÀQUELES QUE TE CERCAM.</a:t>
            </a:r>
          </a:p>
          <a:p>
            <a:pPr algn="ctr"/>
            <a:r>
              <a:rPr lang="pt-BR" sz="28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QUE TE ABENÇOE DEUS QUE É PAI, </a:t>
            </a:r>
          </a:p>
          <a:p>
            <a:pPr algn="ctr"/>
            <a:r>
              <a:rPr lang="pt-BR" sz="28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FILHO E ESPÍRITO SANTO. AMÉM</a:t>
            </a:r>
            <a:r>
              <a:rPr lang="pt-BR" sz="2800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93090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uclécio\Downloads\FolhaDeUv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3003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79512" y="1707654"/>
            <a:ext cx="871296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6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TEYLOR</a:t>
            </a:r>
            <a:endParaRPr lang="pt-BR" sz="3600" dirty="0" smtClean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endParaRPr lang="pt-BR" sz="1600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r"/>
            <a:r>
              <a:rPr lang="pt-BR" sz="36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Seja </a:t>
            </a:r>
            <a:r>
              <a:rPr lang="pt-BR" sz="3600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forte e corajoso. </a:t>
            </a:r>
            <a:endParaRPr lang="pt-BR" sz="3600" dirty="0" smtClean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r"/>
            <a:r>
              <a:rPr lang="pt-BR" sz="36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Não </a:t>
            </a:r>
            <a:r>
              <a:rPr lang="pt-BR" sz="3600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tenha medo, nem fique espantado. </a:t>
            </a:r>
            <a:endParaRPr lang="pt-BR" sz="3600" dirty="0" smtClean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r"/>
            <a:r>
              <a:rPr lang="pt-BR" sz="36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O </a:t>
            </a:r>
            <a:r>
              <a:rPr lang="pt-BR" sz="3600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Senhor estará contigo </a:t>
            </a:r>
            <a:endParaRPr lang="pt-BR" sz="3600" dirty="0" smtClean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r"/>
            <a:r>
              <a:rPr lang="pt-BR" sz="36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por  onde </a:t>
            </a:r>
            <a:r>
              <a:rPr lang="pt-BR" sz="3600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quer que você </a:t>
            </a:r>
            <a:r>
              <a:rPr lang="pt-BR" sz="36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vá (Josué </a:t>
            </a:r>
            <a:r>
              <a:rPr lang="pt-BR" sz="3600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1.9).</a:t>
            </a:r>
          </a:p>
        </p:txBody>
      </p:sp>
    </p:spTree>
    <p:extLst>
      <p:ext uri="{BB962C8B-B14F-4D97-AF65-F5344CB8AC3E}">
        <p14:creationId xmlns:p14="http://schemas.microsoft.com/office/powerpoint/2010/main" val="4047727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Euclécio\Downloads\BomDomingo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23478"/>
            <a:ext cx="8640960" cy="4824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0919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1719</TotalTime>
  <Words>1360</Words>
  <Application>Microsoft Office PowerPoint</Application>
  <PresentationFormat>Apresentação na tela (16:9)</PresentationFormat>
  <Paragraphs>241</Paragraphs>
  <Slides>55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slides</vt:lpstr>
      </vt:variant>
      <vt:variant>
        <vt:i4>55</vt:i4>
      </vt:variant>
    </vt:vector>
  </HeadingPairs>
  <TitlesOfParts>
    <vt:vector size="57" baseType="lpstr">
      <vt:lpstr>Tema do Office</vt:lpstr>
      <vt:lpstr>1_Tema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Euclécio</dc:creator>
  <cp:lastModifiedBy>Euclécio</cp:lastModifiedBy>
  <cp:revision>62</cp:revision>
  <dcterms:created xsi:type="dcterms:W3CDTF">2017-10-13T12:53:55Z</dcterms:created>
  <dcterms:modified xsi:type="dcterms:W3CDTF">2018-10-20T09:34:58Z</dcterms:modified>
</cp:coreProperties>
</file>