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slides/slide125.xml" ContentType="application/vnd.openxmlformats-officedocument.presentationml.slide+xml"/>
  <Override PartName="/ppt/slides/slide126.xml" ContentType="application/vnd.openxmlformats-officedocument.presentationml.slide+xml"/>
  <Override PartName="/ppt/slides/slide127.xml" ContentType="application/vnd.openxmlformats-officedocument.presentationml.slide+xml"/>
  <Override PartName="/ppt/slides/slide128.xml" ContentType="application/vnd.openxmlformats-officedocument.presentationml.slide+xml"/>
  <Override PartName="/ppt/slides/slide129.xml" ContentType="application/vnd.openxmlformats-officedocument.presentationml.slide+xml"/>
  <Override PartName="/ppt/slides/slide130.xml" ContentType="application/vnd.openxmlformats-officedocument.presentationml.slide+xml"/>
  <Override PartName="/ppt/slides/slide131.xml" ContentType="application/vnd.openxmlformats-officedocument.presentationml.slide+xml"/>
  <Override PartName="/ppt/slides/slide132.xml" ContentType="application/vnd.openxmlformats-officedocument.presentationml.slide+xml"/>
  <Override PartName="/ppt/slides/slide133.xml" ContentType="application/vnd.openxmlformats-officedocument.presentationml.slide+xml"/>
  <Override PartName="/ppt/slides/slide134.xml" ContentType="application/vnd.openxmlformats-officedocument.presentationml.slide+xml"/>
  <Override PartName="/ppt/slides/slide135.xml" ContentType="application/vnd.openxmlformats-officedocument.presentationml.slide+xml"/>
  <Override PartName="/ppt/slides/slide136.xml" ContentType="application/vnd.openxmlformats-officedocument.presentationml.slide+xml"/>
  <Override PartName="/ppt/slides/slide137.xml" ContentType="application/vnd.openxmlformats-officedocument.presentationml.slide+xml"/>
  <Override PartName="/ppt/slides/slide138.xml" ContentType="application/vnd.openxmlformats-officedocument.presentationml.slide+xml"/>
  <Override PartName="/ppt/slides/slide139.xml" ContentType="application/vnd.openxmlformats-officedocument.presentationml.slide+xml"/>
  <Override PartName="/ppt/slides/slide140.xml" ContentType="application/vnd.openxmlformats-officedocument.presentationml.slide+xml"/>
  <Override PartName="/ppt/slides/slide141.xml" ContentType="application/vnd.openxmlformats-officedocument.presentationml.slide+xml"/>
  <Override PartName="/ppt/slides/slide142.xml" ContentType="application/vnd.openxmlformats-officedocument.presentationml.slide+xml"/>
  <Override PartName="/ppt/slides/slide143.xml" ContentType="application/vnd.openxmlformats-officedocument.presentationml.slide+xml"/>
  <Override PartName="/ppt/slides/slide144.xml" ContentType="application/vnd.openxmlformats-officedocument.presentationml.slide+xml"/>
  <Override PartName="/ppt/slides/slide145.xml" ContentType="application/vnd.openxmlformats-officedocument.presentationml.slide+xml"/>
  <Override PartName="/ppt/slides/slide146.xml" ContentType="application/vnd.openxmlformats-officedocument.presentationml.slide+xml"/>
  <Override PartName="/ppt/slides/slide147.xml" ContentType="application/vnd.openxmlformats-officedocument.presentationml.slide+xml"/>
  <Override PartName="/ppt/slides/slide148.xml" ContentType="application/vnd.openxmlformats-officedocument.presentationml.slide+xml"/>
  <Override PartName="/ppt/slides/slide149.xml" ContentType="application/vnd.openxmlformats-officedocument.presentationml.slide+xml"/>
  <Override PartName="/ppt/slides/slide150.xml" ContentType="application/vnd.openxmlformats-officedocument.presentationml.slide+xml"/>
  <Override PartName="/ppt/slides/slide151.xml" ContentType="application/vnd.openxmlformats-officedocument.presentationml.slide+xml"/>
  <Override PartName="/ppt/slides/slide152.xml" ContentType="application/vnd.openxmlformats-officedocument.presentationml.slide+xml"/>
  <Override PartName="/ppt/slides/slide153.xml" ContentType="application/vnd.openxmlformats-officedocument.presentationml.slide+xml"/>
  <Override PartName="/ppt/slides/slide154.xml" ContentType="application/vnd.openxmlformats-officedocument.presentationml.slide+xml"/>
  <Override PartName="/ppt/slides/slide155.xml" ContentType="application/vnd.openxmlformats-officedocument.presentationml.slide+xml"/>
  <Override PartName="/ppt/slides/slide156.xml" ContentType="application/vnd.openxmlformats-officedocument.presentationml.slide+xml"/>
  <Override PartName="/ppt/slides/slide157.xml" ContentType="application/vnd.openxmlformats-officedocument.presentationml.slide+xml"/>
  <Override PartName="/ppt/slides/slide158.xml" ContentType="application/vnd.openxmlformats-officedocument.presentationml.slide+xml"/>
  <Override PartName="/ppt/slides/slide159.xml" ContentType="application/vnd.openxmlformats-officedocument.presentationml.slide+xml"/>
  <Override PartName="/ppt/slides/slide160.xml" ContentType="application/vnd.openxmlformats-officedocument.presentationml.slide+xml"/>
  <Override PartName="/ppt/slides/slide161.xml" ContentType="application/vnd.openxmlformats-officedocument.presentationml.slide+xml"/>
  <Override PartName="/ppt/slides/slide162.xml" ContentType="application/vnd.openxmlformats-officedocument.presentationml.slide+xml"/>
  <Override PartName="/ppt/slides/slide163.xml" ContentType="application/vnd.openxmlformats-officedocument.presentationml.slide+xml"/>
  <Override PartName="/ppt/slides/slide164.xml" ContentType="application/vnd.openxmlformats-officedocument.presentationml.slide+xml"/>
  <Override PartName="/ppt/slides/slide165.xml" ContentType="application/vnd.openxmlformats-officedocument.presentationml.slide+xml"/>
  <Override PartName="/ppt/slides/slide166.xml" ContentType="application/vnd.openxmlformats-officedocument.presentationml.slide+xml"/>
  <Override PartName="/ppt/slides/slide167.xml" ContentType="application/vnd.openxmlformats-officedocument.presentationml.slide+xml"/>
  <Override PartName="/ppt/slides/slide168.xml" ContentType="application/vnd.openxmlformats-officedocument.presentationml.slide+xml"/>
  <Override PartName="/ppt/slides/slide169.xml" ContentType="application/vnd.openxmlformats-officedocument.presentationml.slide+xml"/>
  <Override PartName="/ppt/slides/slide170.xml" ContentType="application/vnd.openxmlformats-officedocument.presentationml.slide+xml"/>
  <Override PartName="/ppt/slides/slide171.xml" ContentType="application/vnd.openxmlformats-officedocument.presentationml.slide+xml"/>
  <Override PartName="/ppt/slides/slide172.xml" ContentType="application/vnd.openxmlformats-officedocument.presentationml.slide+xml"/>
  <Override PartName="/ppt/slides/slide173.xml" ContentType="application/vnd.openxmlformats-officedocument.presentationml.slide+xml"/>
  <Override PartName="/ppt/slides/slide174.xml" ContentType="application/vnd.openxmlformats-officedocument.presentationml.slide+xml"/>
  <Override PartName="/ppt/slides/slide175.xml" ContentType="application/vnd.openxmlformats-officedocument.presentationml.slide+xml"/>
  <Override PartName="/ppt/slides/slide176.xml" ContentType="application/vnd.openxmlformats-officedocument.presentationml.slide+xml"/>
  <Override PartName="/ppt/slides/slide177.xml" ContentType="application/vnd.openxmlformats-officedocument.presentationml.slide+xml"/>
  <Override PartName="/ppt/slides/slide178.xml" ContentType="application/vnd.openxmlformats-officedocument.presentationml.slide+xml"/>
  <Override PartName="/ppt/slides/slide179.xml" ContentType="application/vnd.openxmlformats-officedocument.presentationml.slide+xml"/>
  <Override PartName="/ppt/slides/slide180.xml" ContentType="application/vnd.openxmlformats-officedocument.presentationml.slide+xml"/>
  <Override PartName="/ppt/slides/slide181.xml" ContentType="application/vnd.openxmlformats-officedocument.presentationml.slide+xml"/>
  <Override PartName="/ppt/slides/slide182.xml" ContentType="application/vnd.openxmlformats-officedocument.presentationml.slide+xml"/>
  <Override PartName="/ppt/slides/slide183.xml" ContentType="application/vnd.openxmlformats-officedocument.presentationml.slide+xml"/>
  <Override PartName="/ppt/slides/slide184.xml" ContentType="application/vnd.openxmlformats-officedocument.presentationml.slide+xml"/>
  <Override PartName="/ppt/slides/slide185.xml" ContentType="application/vnd.openxmlformats-officedocument.presentationml.slide+xml"/>
  <Override PartName="/ppt/slides/slide186.xml" ContentType="application/vnd.openxmlformats-officedocument.presentationml.slide+xml"/>
  <Override PartName="/ppt/slides/slide187.xml" ContentType="application/vnd.openxmlformats-officedocument.presentationml.slide+xml"/>
  <Override PartName="/ppt/slides/slide188.xml" ContentType="application/vnd.openxmlformats-officedocument.presentationml.slide+xml"/>
  <Override PartName="/ppt/slides/slide189.xml" ContentType="application/vnd.openxmlformats-officedocument.presentationml.slide+xml"/>
  <Override PartName="/ppt/slides/slide190.xml" ContentType="application/vnd.openxmlformats-officedocument.presentationml.slide+xml"/>
  <Override PartName="/ppt/slides/slide191.xml" ContentType="application/vnd.openxmlformats-officedocument.presentationml.slide+xml"/>
  <Override PartName="/ppt/slides/slide192.xml" ContentType="application/vnd.openxmlformats-officedocument.presentationml.slide+xml"/>
  <Override PartName="/ppt/slides/slide193.xml" ContentType="application/vnd.openxmlformats-officedocument.presentationml.slide+xml"/>
  <Override PartName="/ppt/slides/slide194.xml" ContentType="application/vnd.openxmlformats-officedocument.presentationml.slide+xml"/>
  <Override PartName="/ppt/slides/slide195.xml" ContentType="application/vnd.openxmlformats-officedocument.presentationml.slide+xml"/>
  <Override PartName="/ppt/slides/slide196.xml" ContentType="application/vnd.openxmlformats-officedocument.presentationml.slide+xml"/>
  <Override PartName="/ppt/slides/slide197.xml" ContentType="application/vnd.openxmlformats-officedocument.presentationml.slide+xml"/>
  <Override PartName="/ppt/slides/slide198.xml" ContentType="application/vnd.openxmlformats-officedocument.presentationml.slide+xml"/>
  <Override PartName="/ppt/slides/slide199.xml" ContentType="application/vnd.openxmlformats-officedocument.presentationml.slide+xml"/>
  <Override PartName="/ppt/slides/slide200.xml" ContentType="application/vnd.openxmlformats-officedocument.presentationml.slide+xml"/>
  <Override PartName="/ppt/slides/slide201.xml" ContentType="application/vnd.openxmlformats-officedocument.presentationml.slide+xml"/>
  <Override PartName="/ppt/slides/slide202.xml" ContentType="application/vnd.openxmlformats-officedocument.presentationml.slide+xml"/>
  <Override PartName="/ppt/slides/slide203.xml" ContentType="application/vnd.openxmlformats-officedocument.presentationml.slide+xml"/>
  <Override PartName="/ppt/slides/slide204.xml" ContentType="application/vnd.openxmlformats-officedocument.presentationml.slide+xml"/>
  <Override PartName="/ppt/slides/slide205.xml" ContentType="application/vnd.openxmlformats-officedocument.presentationml.slide+xml"/>
  <Override PartName="/ppt/slides/slide206.xml" ContentType="application/vnd.openxmlformats-officedocument.presentationml.slide+xml"/>
  <Override PartName="/ppt/slides/slide207.xml" ContentType="application/vnd.openxmlformats-officedocument.presentationml.slide+xml"/>
  <Override PartName="/ppt/slides/slide208.xml" ContentType="application/vnd.openxmlformats-officedocument.presentationml.slide+xml"/>
  <Override PartName="/ppt/slides/slide209.xml" ContentType="application/vnd.openxmlformats-officedocument.presentationml.slide+xml"/>
  <Override PartName="/ppt/slides/slide210.xml" ContentType="application/vnd.openxmlformats-officedocument.presentationml.slide+xml"/>
  <Override PartName="/ppt/slides/slide211.xml" ContentType="application/vnd.openxmlformats-officedocument.presentationml.slide+xml"/>
  <Override PartName="/ppt/slides/slide212.xml" ContentType="application/vnd.openxmlformats-officedocument.presentationml.slide+xml"/>
  <Override PartName="/ppt/slides/slide213.xml" ContentType="application/vnd.openxmlformats-officedocument.presentationml.slide+xml"/>
  <Override PartName="/ppt/slides/slide214.xml" ContentType="application/vnd.openxmlformats-officedocument.presentationml.slide+xml"/>
  <Override PartName="/ppt/slides/slide215.xml" ContentType="application/vnd.openxmlformats-officedocument.presentationml.slide+xml"/>
  <Override PartName="/ppt/slides/slide216.xml" ContentType="application/vnd.openxmlformats-officedocument.presentationml.slide+xml"/>
  <Override PartName="/ppt/slides/slide217.xml" ContentType="application/vnd.openxmlformats-officedocument.presentationml.slide+xml"/>
  <Override PartName="/ppt/slides/slide218.xml" ContentType="application/vnd.openxmlformats-officedocument.presentationml.slide+xml"/>
  <Override PartName="/ppt/slides/slide219.xml" ContentType="application/vnd.openxmlformats-officedocument.presentationml.slide+xml"/>
  <Override PartName="/ppt/slides/slide220.xml" ContentType="application/vnd.openxmlformats-officedocument.presentationml.slide+xml"/>
  <Override PartName="/ppt/slides/slide221.xml" ContentType="application/vnd.openxmlformats-officedocument.presentationml.slide+xml"/>
  <Override PartName="/ppt/slides/slide2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4"/>
  </p:notesMasterIdLst>
  <p:sldIdLst>
    <p:sldId id="257" r:id="rId2"/>
    <p:sldId id="486" r:id="rId3"/>
    <p:sldId id="487" r:id="rId4"/>
    <p:sldId id="299" r:id="rId5"/>
    <p:sldId id="301" r:id="rId6"/>
    <p:sldId id="302" r:id="rId7"/>
    <p:sldId id="304" r:id="rId8"/>
    <p:sldId id="303" r:id="rId9"/>
    <p:sldId id="300" r:id="rId10"/>
    <p:sldId id="305" r:id="rId11"/>
    <p:sldId id="306" r:id="rId12"/>
    <p:sldId id="307" r:id="rId13"/>
    <p:sldId id="488" r:id="rId14"/>
    <p:sldId id="315" r:id="rId15"/>
    <p:sldId id="308" r:id="rId16"/>
    <p:sldId id="316" r:id="rId17"/>
    <p:sldId id="309" r:id="rId18"/>
    <p:sldId id="494" r:id="rId19"/>
    <p:sldId id="442" r:id="rId20"/>
    <p:sldId id="443" r:id="rId21"/>
    <p:sldId id="495" r:id="rId22"/>
    <p:sldId id="496" r:id="rId23"/>
    <p:sldId id="444" r:id="rId24"/>
    <p:sldId id="497" r:id="rId25"/>
    <p:sldId id="441" r:id="rId26"/>
    <p:sldId id="445" r:id="rId27"/>
    <p:sldId id="498" r:id="rId28"/>
    <p:sldId id="499" r:id="rId29"/>
    <p:sldId id="501" r:id="rId30"/>
    <p:sldId id="500" r:id="rId31"/>
    <p:sldId id="502" r:id="rId32"/>
    <p:sldId id="317" r:id="rId33"/>
    <p:sldId id="310" r:id="rId34"/>
    <p:sldId id="318" r:id="rId35"/>
    <p:sldId id="319" r:id="rId36"/>
    <p:sldId id="320" r:id="rId37"/>
    <p:sldId id="321" r:id="rId38"/>
    <p:sldId id="311" r:id="rId39"/>
    <p:sldId id="322" r:id="rId40"/>
    <p:sldId id="323" r:id="rId41"/>
    <p:sldId id="312" r:id="rId42"/>
    <p:sldId id="503" r:id="rId43"/>
    <p:sldId id="448" r:id="rId44"/>
    <p:sldId id="447" r:id="rId45"/>
    <p:sldId id="449" r:id="rId46"/>
    <p:sldId id="450" r:id="rId47"/>
    <p:sldId id="446" r:id="rId48"/>
    <p:sldId id="325" r:id="rId49"/>
    <p:sldId id="326" r:id="rId50"/>
    <p:sldId id="490" r:id="rId51"/>
    <p:sldId id="324" r:id="rId52"/>
    <p:sldId id="313" r:id="rId53"/>
    <p:sldId id="327" r:id="rId54"/>
    <p:sldId id="314" r:id="rId55"/>
    <p:sldId id="330" r:id="rId56"/>
    <p:sldId id="329" r:id="rId57"/>
    <p:sldId id="491" r:id="rId58"/>
    <p:sldId id="337" r:id="rId59"/>
    <p:sldId id="328" r:id="rId60"/>
    <p:sldId id="331" r:id="rId61"/>
    <p:sldId id="332" r:id="rId62"/>
    <p:sldId id="333" r:id="rId63"/>
    <p:sldId id="338" r:id="rId64"/>
    <p:sldId id="492" r:id="rId65"/>
    <p:sldId id="334" r:id="rId66"/>
    <p:sldId id="339" r:id="rId67"/>
    <p:sldId id="335" r:id="rId68"/>
    <p:sldId id="341" r:id="rId69"/>
    <p:sldId id="340" r:id="rId70"/>
    <p:sldId id="336" r:id="rId71"/>
    <p:sldId id="452" r:id="rId72"/>
    <p:sldId id="505" r:id="rId73"/>
    <p:sldId id="507" r:id="rId74"/>
    <p:sldId id="506" r:id="rId75"/>
    <p:sldId id="504" r:id="rId76"/>
    <p:sldId id="451" r:id="rId77"/>
    <p:sldId id="343" r:id="rId78"/>
    <p:sldId id="359" r:id="rId79"/>
    <p:sldId id="360" r:id="rId80"/>
    <p:sldId id="361" r:id="rId81"/>
    <p:sldId id="344" r:id="rId82"/>
    <p:sldId id="362" r:id="rId83"/>
    <p:sldId id="363" r:id="rId84"/>
    <p:sldId id="364" r:id="rId85"/>
    <p:sldId id="345" r:id="rId86"/>
    <p:sldId id="453" r:id="rId87"/>
    <p:sldId id="365" r:id="rId88"/>
    <p:sldId id="346" r:id="rId89"/>
    <p:sldId id="366" r:id="rId90"/>
    <p:sldId id="367" r:id="rId91"/>
    <p:sldId id="368" r:id="rId92"/>
    <p:sldId id="370" r:id="rId93"/>
    <p:sldId id="371" r:id="rId94"/>
    <p:sldId id="369" r:id="rId95"/>
    <p:sldId id="372" r:id="rId96"/>
    <p:sldId id="373" r:id="rId97"/>
    <p:sldId id="374" r:id="rId98"/>
    <p:sldId id="347" r:id="rId99"/>
    <p:sldId id="375" r:id="rId100"/>
    <p:sldId id="376" r:id="rId101"/>
    <p:sldId id="377" r:id="rId102"/>
    <p:sldId id="508" r:id="rId103"/>
    <p:sldId id="509" r:id="rId104"/>
    <p:sldId id="378" r:id="rId105"/>
    <p:sldId id="510" r:id="rId106"/>
    <p:sldId id="511" r:id="rId107"/>
    <p:sldId id="348" r:id="rId108"/>
    <p:sldId id="455" r:id="rId109"/>
    <p:sldId id="458" r:id="rId110"/>
    <p:sldId id="457" r:id="rId111"/>
    <p:sldId id="512" r:id="rId112"/>
    <p:sldId id="456" r:id="rId113"/>
    <p:sldId id="459" r:id="rId114"/>
    <p:sldId id="513" r:id="rId115"/>
    <p:sldId id="460" r:id="rId116"/>
    <p:sldId id="454" r:id="rId117"/>
    <p:sldId id="383" r:id="rId118"/>
    <p:sldId id="384" r:id="rId119"/>
    <p:sldId id="349" r:id="rId120"/>
    <p:sldId id="514" r:id="rId121"/>
    <p:sldId id="461" r:id="rId122"/>
    <p:sldId id="515" r:id="rId123"/>
    <p:sldId id="516" r:id="rId124"/>
    <p:sldId id="350" r:id="rId125"/>
    <p:sldId id="385" r:id="rId126"/>
    <p:sldId id="386" r:id="rId127"/>
    <p:sldId id="351" r:id="rId128"/>
    <p:sldId id="387" r:id="rId129"/>
    <p:sldId id="352" r:id="rId130"/>
    <p:sldId id="388" r:id="rId131"/>
    <p:sldId id="389" r:id="rId132"/>
    <p:sldId id="517" r:id="rId133"/>
    <p:sldId id="390" r:id="rId134"/>
    <p:sldId id="518" r:id="rId135"/>
    <p:sldId id="353" r:id="rId136"/>
    <p:sldId id="391" r:id="rId137"/>
    <p:sldId id="392" r:id="rId138"/>
    <p:sldId id="393" r:id="rId139"/>
    <p:sldId id="394" r:id="rId140"/>
    <p:sldId id="395" r:id="rId141"/>
    <p:sldId id="354" r:id="rId142"/>
    <p:sldId id="355" r:id="rId143"/>
    <p:sldId id="396" r:id="rId144"/>
    <p:sldId id="397" r:id="rId145"/>
    <p:sldId id="398" r:id="rId146"/>
    <p:sldId id="399" r:id="rId147"/>
    <p:sldId id="400" r:id="rId148"/>
    <p:sldId id="356" r:id="rId149"/>
    <p:sldId id="401" r:id="rId150"/>
    <p:sldId id="402" r:id="rId151"/>
    <p:sldId id="403" r:id="rId152"/>
    <p:sldId id="404" r:id="rId153"/>
    <p:sldId id="405" r:id="rId154"/>
    <p:sldId id="357" r:id="rId155"/>
    <p:sldId id="406" r:id="rId156"/>
    <p:sldId id="409" r:id="rId157"/>
    <p:sldId id="408" r:id="rId158"/>
    <p:sldId id="407" r:id="rId159"/>
    <p:sldId id="410" r:id="rId160"/>
    <p:sldId id="358" r:id="rId161"/>
    <p:sldId id="411" r:id="rId162"/>
    <p:sldId id="412" r:id="rId163"/>
    <p:sldId id="413" r:id="rId164"/>
    <p:sldId id="415" r:id="rId165"/>
    <p:sldId id="416" r:id="rId166"/>
    <p:sldId id="417" r:id="rId167"/>
    <p:sldId id="418" r:id="rId168"/>
    <p:sldId id="419" r:id="rId169"/>
    <p:sldId id="414" r:id="rId170"/>
    <p:sldId id="421" r:id="rId171"/>
    <p:sldId id="422" r:id="rId172"/>
    <p:sldId id="423" r:id="rId173"/>
    <p:sldId id="424" r:id="rId174"/>
    <p:sldId id="425" r:id="rId175"/>
    <p:sldId id="426" r:id="rId176"/>
    <p:sldId id="427" r:id="rId177"/>
    <p:sldId id="428" r:id="rId178"/>
    <p:sldId id="420" r:id="rId179"/>
    <p:sldId id="430" r:id="rId180"/>
    <p:sldId id="431" r:id="rId181"/>
    <p:sldId id="432" r:id="rId182"/>
    <p:sldId id="433" r:id="rId183"/>
    <p:sldId id="434" r:id="rId184"/>
    <p:sldId id="429" r:id="rId185"/>
    <p:sldId id="437" r:id="rId186"/>
    <p:sldId id="436" r:id="rId187"/>
    <p:sldId id="438" r:id="rId188"/>
    <p:sldId id="439" r:id="rId189"/>
    <p:sldId id="440" r:id="rId190"/>
    <p:sldId id="462" r:id="rId191"/>
    <p:sldId id="519" r:id="rId192"/>
    <p:sldId id="520" r:id="rId193"/>
    <p:sldId id="521" r:id="rId194"/>
    <p:sldId id="463" r:id="rId195"/>
    <p:sldId id="480" r:id="rId196"/>
    <p:sldId id="481" r:id="rId197"/>
    <p:sldId id="482" r:id="rId198"/>
    <p:sldId id="483" r:id="rId199"/>
    <p:sldId id="484" r:id="rId200"/>
    <p:sldId id="479" r:id="rId201"/>
    <p:sldId id="474" r:id="rId202"/>
    <p:sldId id="475" r:id="rId203"/>
    <p:sldId id="476" r:id="rId204"/>
    <p:sldId id="477" r:id="rId205"/>
    <p:sldId id="478" r:id="rId206"/>
    <p:sldId id="469" r:id="rId207"/>
    <p:sldId id="472" r:id="rId208"/>
    <p:sldId id="467" r:id="rId209"/>
    <p:sldId id="468" r:id="rId210"/>
    <p:sldId id="473" r:id="rId211"/>
    <p:sldId id="464" r:id="rId212"/>
    <p:sldId id="465" r:id="rId213"/>
    <p:sldId id="466" r:id="rId214"/>
    <p:sldId id="522" r:id="rId215"/>
    <p:sldId id="523" r:id="rId216"/>
    <p:sldId id="525" r:id="rId217"/>
    <p:sldId id="524" r:id="rId218"/>
    <p:sldId id="527" r:id="rId219"/>
    <p:sldId id="528" r:id="rId220"/>
    <p:sldId id="529" r:id="rId221"/>
    <p:sldId id="530" r:id="rId222"/>
    <p:sldId id="526" r:id="rId223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Índice" id="{6A20EC4F-4FC2-44CE-9756-88D0F59503DD}">
          <p14:sldIdLst>
            <p14:sldId id="257"/>
            <p14:sldId id="486"/>
            <p14:sldId id="487"/>
          </p14:sldIdLst>
        </p14:section>
        <p14:section name="Aqui chegando, Senhor" id="{6A322088-6FB1-48F1-927D-03267B21BB36}">
          <p14:sldIdLst>
            <p14:sldId id="299"/>
          </p14:sldIdLst>
        </p14:section>
        <p14:section name="Canção da chegada" id="{8D8A4781-CFDF-4AFB-B864-74A148ABE54D}">
          <p14:sldIdLst>
            <p14:sldId id="301"/>
            <p14:sldId id="302"/>
            <p14:sldId id="304"/>
            <p14:sldId id="303"/>
          </p14:sldIdLst>
        </p14:section>
        <p14:section name="Esta é tua casa" id="{D713E7B6-E754-40EE-9F03-B1F050ACE2B0}">
          <p14:sldIdLst>
            <p14:sldId id="300"/>
          </p14:sldIdLst>
        </p14:section>
        <p14:section name="Jesus, em tua presença" id="{EAB84B19-96AB-43E9-9E89-1502CCC680B0}">
          <p14:sldIdLst>
            <p14:sldId id="305"/>
            <p14:sldId id="306"/>
          </p14:sldIdLst>
        </p14:section>
        <p14:section name="Reunidos aqui" id="{38E134FA-7E1A-40C2-B42D-314832FD1C8E}">
          <p14:sldIdLst>
            <p14:sldId id="307"/>
            <p14:sldId id="488"/>
          </p14:sldIdLst>
        </p14:section>
        <p14:section name="Teu povo" id="{100421E9-5700-4FF5-B62B-021991CC46AE}">
          <p14:sldIdLst>
            <p14:sldId id="315"/>
            <p14:sldId id="308"/>
            <p14:sldId id="316"/>
          </p14:sldIdLst>
        </p14:section>
        <p14:section name="Amigo! Amiga! Que bom que você veio" id="{57262A92-4B59-44AF-9431-EDB6566B0EDC}">
          <p14:sldIdLst>
            <p14:sldId id="309"/>
            <p14:sldId id="494"/>
          </p14:sldIdLst>
        </p14:section>
        <p14:section name="Olaria de Deus" id="{5BFCFC03-F7F0-4BE0-B430-1A6F370C0231}">
          <p14:sldIdLst>
            <p14:sldId id="442"/>
          </p14:sldIdLst>
        </p14:section>
        <p14:section name="Sambinha da acolhida" id="{B74C0627-2845-4447-8356-C2382F54610B}">
          <p14:sldIdLst>
            <p14:sldId id="443"/>
            <p14:sldId id="495"/>
            <p14:sldId id="496"/>
          </p14:sldIdLst>
        </p14:section>
        <p14:section name="Seja bem vindo olê-lê" id="{B8E60076-6764-44D0-9AA0-869494F201C6}">
          <p14:sldIdLst>
            <p14:sldId id="444"/>
            <p14:sldId id="497"/>
          </p14:sldIdLst>
        </p14:section>
        <p14:section name="Vaso novo" id="{E17544FF-FD65-4210-9CC3-58DEBC497F94}">
          <p14:sldIdLst>
            <p14:sldId id="441"/>
          </p14:sldIdLst>
        </p14:section>
        <p14:section name="No mundo há tantas dores" id="{94F848F3-09EA-46DF-8741-B4472803E3BA}">
          <p14:sldIdLst>
            <p14:sldId id="445"/>
            <p14:sldId id="498"/>
            <p14:sldId id="499"/>
            <p14:sldId id="501"/>
            <p14:sldId id="500"/>
            <p14:sldId id="502"/>
          </p14:sldIdLst>
        </p14:section>
        <p14:section name="Louvo, eu te louvo, ó Deus" id="{1289CB3C-A860-4EC0-B147-CBD43E866CBB}">
          <p14:sldIdLst>
            <p14:sldId id="317"/>
            <p14:sldId id="310"/>
            <p14:sldId id="318"/>
            <p14:sldId id="319"/>
            <p14:sldId id="320"/>
            <p14:sldId id="321"/>
          </p14:sldIdLst>
        </p14:section>
        <p14:section name="Te agradeço" id="{BF82D0F5-FCD6-46C0-8273-B4A805DCA7B9}">
          <p14:sldIdLst>
            <p14:sldId id="311"/>
            <p14:sldId id="322"/>
            <p14:sldId id="323"/>
          </p14:sldIdLst>
        </p14:section>
        <p14:section name="Fico feliz" id="{B2E4666D-20BB-4E1D-AD25-A9E914956CC7}">
          <p14:sldIdLst>
            <p14:sldId id="312"/>
            <p14:sldId id="503"/>
          </p14:sldIdLst>
        </p14:section>
        <p14:section name="Pipoca" id="{E6B4A1D1-407B-4C06-971B-09F0B779F569}">
          <p14:sldIdLst>
            <p14:sldId id="448"/>
            <p14:sldId id="447"/>
          </p14:sldIdLst>
        </p14:section>
        <p14:section name="Pororó" id="{A619B83F-AFDD-48F8-892D-EAE25A73F9E6}">
          <p14:sldIdLst>
            <p14:sldId id="449"/>
            <p14:sldId id="450"/>
          </p14:sldIdLst>
        </p14:section>
        <p14:section name="Salmo 19" id="{BD89E070-4C70-4CA4-AF54-8FDCFDD4E323}">
          <p14:sldIdLst>
            <p14:sldId id="446"/>
            <p14:sldId id="325"/>
            <p14:sldId id="326"/>
            <p14:sldId id="490"/>
            <p14:sldId id="324"/>
          </p14:sldIdLst>
        </p14:section>
        <p14:section name="Salmo 25" id="{BFBC7A5D-1025-4BEA-9656-4DC0B8598FFF}">
          <p14:sldIdLst>
            <p14:sldId id="313"/>
            <p14:sldId id="327"/>
          </p14:sldIdLst>
        </p14:section>
        <p14:section name="Tributai ao Senhor" id="{CBBC9FA2-56C5-4EB8-A89F-962E12102752}">
          <p14:sldIdLst>
            <p14:sldId id="314"/>
            <p14:sldId id="330"/>
          </p14:sldIdLst>
        </p14:section>
        <p14:section name="Celebrai com júbilo" id="{DB30F106-77CF-4379-A613-3237AE9BBBFD}">
          <p14:sldIdLst>
            <p14:sldId id="329"/>
            <p14:sldId id="491"/>
            <p14:sldId id="337"/>
          </p14:sldIdLst>
        </p14:section>
        <p14:section name="Deus é meu amparo" id="{3757C9B2-EBF8-43CE-8075-96EF59325DEB}">
          <p14:sldIdLst>
            <p14:sldId id="328"/>
            <p14:sldId id="331"/>
          </p14:sldIdLst>
        </p14:section>
        <p14:section name="1 Coríntios 13" id="{C96D24A8-1DC0-41CA-9A0B-8A8EEE38A0AF}">
          <p14:sldIdLst>
            <p14:sldId id="332"/>
            <p14:sldId id="333"/>
            <p14:sldId id="338"/>
            <p14:sldId id="492"/>
          </p14:sldIdLst>
        </p14:section>
        <p14:section name="Estou pronto, Senhor" id="{4474FDA4-A6D4-43E8-A10E-5DF33C5998E6}">
          <p14:sldIdLst>
            <p14:sldId id="334"/>
            <p14:sldId id="339"/>
          </p14:sldIdLst>
        </p14:section>
        <p14:section name="Santo" id="{821985F8-50DA-44AC-948B-1DDC71752E1B}">
          <p14:sldIdLst>
            <p14:sldId id="335"/>
            <p14:sldId id="341"/>
            <p14:sldId id="340"/>
          </p14:sldIdLst>
        </p14:section>
        <p14:section name="Agradecemos gentilmente" id="{C0DCD0AD-3BA1-4EB9-B290-751CC3209993}">
          <p14:sldIdLst>
            <p14:sldId id="336"/>
          </p14:sldIdLst>
        </p14:section>
        <p14:section name="Convite ao compromisso" id="{481CE71B-7170-4D0E-B886-80EB57DBC4CC}">
          <p14:sldIdLst>
            <p14:sldId id="452"/>
            <p14:sldId id="505"/>
            <p14:sldId id="507"/>
            <p14:sldId id="506"/>
            <p14:sldId id="504"/>
          </p14:sldIdLst>
        </p14:section>
        <p14:section name="Que a luz de cristo brilhe" id="{24B69548-D6FF-4DA4-9812-0421B4421EBB}">
          <p14:sldIdLst>
            <p14:sldId id="451"/>
          </p14:sldIdLst>
        </p14:section>
        <p14:section name="Cuida bem" id="{E7653BE0-B73A-40E9-9475-C54C0A149A00}">
          <p14:sldIdLst>
            <p14:sldId id="343"/>
            <p14:sldId id="359"/>
            <p14:sldId id="360"/>
            <p14:sldId id="361"/>
          </p14:sldIdLst>
        </p14:section>
        <p14:section name="Verm, derrama a paz" id="{1923E911-DF6D-4390-A694-405E7905886E}">
          <p14:sldIdLst>
            <p14:sldId id="344"/>
            <p14:sldId id="362"/>
            <p14:sldId id="363"/>
            <p14:sldId id="364"/>
          </p14:sldIdLst>
        </p14:section>
        <p14:section name="As minhas mãos estão cheias" id="{7651858A-9821-442E-B32B-E48F9E5E4AA3}">
          <p14:sldIdLst>
            <p14:sldId id="345"/>
          </p14:sldIdLst>
        </p14:section>
        <p14:section name="Nos braços de Deus" id="{B0E00024-A478-4D23-A92B-22E01ECF30B6}">
          <p14:sldIdLst>
            <p14:sldId id="453"/>
            <p14:sldId id="365"/>
          </p14:sldIdLst>
        </p14:section>
        <p14:section name="Senhor, se tu me chamas" id="{6DB5C1E7-F953-4793-BA2A-F88325C68A32}">
          <p14:sldIdLst>
            <p14:sldId id="346"/>
            <p14:sldId id="366"/>
            <p14:sldId id="367"/>
            <p14:sldId id="368"/>
            <p14:sldId id="370"/>
            <p14:sldId id="371"/>
            <p14:sldId id="369"/>
            <p14:sldId id="372"/>
            <p14:sldId id="373"/>
            <p14:sldId id="374"/>
          </p14:sldIdLst>
        </p14:section>
        <p14:section name="O Profeta" id="{0644DCAB-E58B-4282-934D-6D040AF44573}">
          <p14:sldIdLst>
            <p14:sldId id="347"/>
            <p14:sldId id="375"/>
            <p14:sldId id="376"/>
            <p14:sldId id="377"/>
            <p14:sldId id="508"/>
            <p14:sldId id="509"/>
            <p14:sldId id="378"/>
            <p14:sldId id="510"/>
            <p14:sldId id="511"/>
          </p14:sldIdLst>
        </p14:section>
        <p14:section name="Axé" id="{81A77EBA-ABFE-440E-B8B1-E2E72049E2B6}">
          <p14:sldIdLst>
            <p14:sldId id="348"/>
            <p14:sldId id="455"/>
            <p14:sldId id="458"/>
            <p14:sldId id="457"/>
            <p14:sldId id="512"/>
            <p14:sldId id="456"/>
            <p14:sldId id="459"/>
            <p14:sldId id="513"/>
            <p14:sldId id="460"/>
          </p14:sldIdLst>
        </p14:section>
        <p14:section name="Amanhecer" id="{E8F04E95-951E-43EC-BA62-76644DEBDA7A}">
          <p14:sldIdLst>
            <p14:sldId id="454"/>
            <p14:sldId id="383"/>
            <p14:sldId id="384"/>
          </p14:sldIdLst>
        </p14:section>
        <p14:section name="Celebrai a Cristo" id="{8AA41536-2F9C-49B7-9015-59E76D171591}">
          <p14:sldIdLst>
            <p14:sldId id="349"/>
            <p14:sldId id="514"/>
          </p14:sldIdLst>
        </p14:section>
        <p14:section name="Estou alegre" id="{CF985DF0-13AA-4956-B92B-5F7368A17DC1}">
          <p14:sldIdLst>
            <p14:sldId id="461"/>
            <p14:sldId id="515"/>
            <p14:sldId id="516"/>
          </p14:sldIdLst>
        </p14:section>
        <p14:section name="Como dar graças?" id="{F41B14B5-8F30-410F-9877-97CBD784A2C3}">
          <p14:sldIdLst>
            <p14:sldId id="350"/>
            <p14:sldId id="385"/>
            <p14:sldId id="386"/>
          </p14:sldIdLst>
        </p14:section>
        <p14:section name="Castelo forte" id="{6BDFBEE0-283D-414B-B31F-4ED630D884CE}">
          <p14:sldIdLst>
            <p14:sldId id="351"/>
            <p14:sldId id="387"/>
            <p14:sldId id="352"/>
            <p14:sldId id="388"/>
            <p14:sldId id="389"/>
            <p14:sldId id="517"/>
            <p14:sldId id="390"/>
            <p14:sldId id="518"/>
          </p14:sldIdLst>
        </p14:section>
        <p14:section name="Nas asas do vento" id="{5888A981-09F4-495B-85BE-644ED373C034}">
          <p14:sldIdLst>
            <p14:sldId id="353"/>
            <p14:sldId id="391"/>
            <p14:sldId id="392"/>
            <p14:sldId id="393"/>
            <p14:sldId id="394"/>
            <p14:sldId id="395"/>
          </p14:sldIdLst>
        </p14:section>
        <p14:section name="Eu preciso de você" id="{61B63E66-0202-4086-AFDC-EF28FDA7BE9D}">
          <p14:sldIdLst>
            <p14:sldId id="354"/>
          </p14:sldIdLst>
        </p14:section>
        <p14:section name="Cidade da paz" id="{B476EDD2-7E5A-4584-9618-C497DDDB44A9}">
          <p14:sldIdLst>
            <p14:sldId id="355"/>
            <p14:sldId id="396"/>
            <p14:sldId id="397"/>
            <p14:sldId id="398"/>
            <p14:sldId id="399"/>
            <p14:sldId id="400"/>
          </p14:sldIdLst>
        </p14:section>
        <p14:section name="Sim, vale a pena viver" id="{D209842E-E283-4B3D-B1FE-AEBCA90D7CCD}">
          <p14:sldIdLst>
            <p14:sldId id="356"/>
            <p14:sldId id="401"/>
            <p14:sldId id="402"/>
            <p14:sldId id="403"/>
            <p14:sldId id="404"/>
            <p14:sldId id="405"/>
          </p14:sldIdLst>
        </p14:section>
        <p14:section name="Diaconia" id="{B7909882-E0AE-48B3-AE7F-E452F9B81844}">
          <p14:sldIdLst>
            <p14:sldId id="357"/>
            <p14:sldId id="406"/>
            <p14:sldId id="409"/>
            <p14:sldId id="408"/>
            <p14:sldId id="407"/>
            <p14:sldId id="410"/>
          </p14:sldIdLst>
        </p14:section>
        <p14:section name="Canção do cuidado" id="{C50A6F42-2F84-4056-B30B-08D5DE97F0B0}">
          <p14:sldIdLst>
            <p14:sldId id="358"/>
            <p14:sldId id="411"/>
          </p14:sldIdLst>
        </p14:section>
        <p14:section name="Arde a voz em meu peito" id="{D7014292-0FC5-42BA-AAFE-6F43E7D258B6}">
          <p14:sldIdLst>
            <p14:sldId id="412"/>
            <p14:sldId id="413"/>
            <p14:sldId id="415"/>
            <p14:sldId id="416"/>
            <p14:sldId id="417"/>
            <p14:sldId id="418"/>
            <p14:sldId id="419"/>
          </p14:sldIdLst>
        </p14:section>
        <p14:section name="Mutirão da vida" id="{E1A11ADA-CEBC-4FCA-9728-A60C76F29E87}">
          <p14:sldIdLst>
            <p14:sldId id="414"/>
            <p14:sldId id="421"/>
            <p14:sldId id="422"/>
            <p14:sldId id="423"/>
            <p14:sldId id="424"/>
            <p14:sldId id="425"/>
            <p14:sldId id="426"/>
            <p14:sldId id="427"/>
            <p14:sldId id="428"/>
          </p14:sldIdLst>
        </p14:section>
        <p14:section name="Momento novo" id="{7A2055C6-DB7F-4B35-9E3B-1BC29636149C}">
          <p14:sldIdLst>
            <p14:sldId id="420"/>
            <p14:sldId id="430"/>
            <p14:sldId id="431"/>
            <p14:sldId id="432"/>
            <p14:sldId id="433"/>
            <p14:sldId id="434"/>
          </p14:sldIdLst>
        </p14:section>
        <p14:section name="A fonte" id="{65332080-58F0-4149-849B-E2F486A9A624}">
          <p14:sldIdLst>
            <p14:sldId id="429"/>
            <p14:sldId id="437"/>
          </p14:sldIdLst>
        </p14:section>
        <p14:section name="Cada dia o dia inteiro" id="{D519239E-CDC9-4097-BA4B-BB0D1A5F37C8}">
          <p14:sldIdLst>
            <p14:sldId id="436"/>
            <p14:sldId id="438"/>
            <p14:sldId id="439"/>
            <p14:sldId id="440"/>
          </p14:sldIdLst>
        </p14:section>
        <p14:section name="Querido Deus" id="{DF885CF3-0EBC-4CA9-8E36-86F86D5FAD4B}">
          <p14:sldIdLst>
            <p14:sldId id="462"/>
          </p14:sldIdLst>
        </p14:section>
        <p14:section name="Qual a tua essência?" id="{3509B3E2-77A8-473F-BD63-1CA649BB0160}">
          <p14:sldIdLst>
            <p14:sldId id="519"/>
            <p14:sldId id="520"/>
            <p14:sldId id="521"/>
          </p14:sldIdLst>
        </p14:section>
        <p14:section name="Vida digna, nosso compromisso" id="{CD001D27-1141-43D8-AA77-6ABB74B693CF}">
          <p14:sldIdLst>
            <p14:sldId id="463"/>
            <p14:sldId id="480"/>
            <p14:sldId id="481"/>
            <p14:sldId id="482"/>
            <p14:sldId id="483"/>
            <p14:sldId id="484"/>
          </p14:sldIdLst>
        </p14:section>
        <p14:section name="Pela Graça temos valor" id="{5C1EE5F2-17F3-435B-8F54-470F6E9F598C}">
          <p14:sldIdLst>
            <p14:sldId id="479"/>
            <p14:sldId id="474"/>
            <p14:sldId id="475"/>
            <p14:sldId id="476"/>
            <p14:sldId id="477"/>
            <p14:sldId id="478"/>
          </p14:sldIdLst>
        </p14:section>
        <p14:section name="GerAção JE" id="{DDA4D8D4-9E1B-44D4-974C-88FEF8E25EE9}">
          <p14:sldIdLst>
            <p14:sldId id="469"/>
            <p14:sldId id="472"/>
          </p14:sldIdLst>
        </p14:section>
        <p14:section name="Conect@dos com Deus" id="{2E727011-DCFC-40B4-9B2C-1326A45BEB16}">
          <p14:sldIdLst>
            <p14:sldId id="467"/>
            <p14:sldId id="468"/>
          </p14:sldIdLst>
        </p14:section>
        <p14:section name="Jovem, pelo que bate seu coração?" id="{90E110F1-2C73-41E7-B1F5-C9DE33D8F478}">
          <p14:sldIdLst>
            <p14:sldId id="473"/>
            <p14:sldId id="464"/>
            <p14:sldId id="465"/>
            <p14:sldId id="466"/>
          </p14:sldIdLst>
        </p14:section>
        <p14:section name="Somos igreja de Cristo" id="{EF2E5E11-5D24-4FDC-AD09-0FE16048C2D5}">
          <p14:sldIdLst>
            <p14:sldId id="522"/>
            <p14:sldId id="523"/>
            <p14:sldId id="525"/>
            <p14:sldId id="524"/>
          </p14:sldIdLst>
        </p14:section>
        <p14:section name="Viva o amor" id="{6D2817BF-5D5A-489D-BD0F-35C91AB3FAA5}">
          <p14:sldIdLst>
            <p14:sldId id="527"/>
            <p14:sldId id="528"/>
            <p14:sldId id="529"/>
            <p14:sldId id="530"/>
            <p14:sldId id="526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72A23"/>
    <a:srgbClr val="FB7712"/>
    <a:srgbClr val="F9AD03"/>
    <a:srgbClr val="6E9D80"/>
    <a:srgbClr val="ED410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65" autoAdjust="0"/>
    <p:restoredTop sz="93528" autoAdjust="0"/>
  </p:normalViewPr>
  <p:slideViewPr>
    <p:cSldViewPr snapToGrid="0">
      <p:cViewPr>
        <p:scale>
          <a:sx n="70" d="100"/>
          <a:sy n="70" d="100"/>
        </p:scale>
        <p:origin x="768" y="-2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63" Type="http://schemas.openxmlformats.org/officeDocument/2006/relationships/slide" Target="slides/slide62.xml"/><Relationship Id="rId84" Type="http://schemas.openxmlformats.org/officeDocument/2006/relationships/slide" Target="slides/slide83.xml"/><Relationship Id="rId138" Type="http://schemas.openxmlformats.org/officeDocument/2006/relationships/slide" Target="slides/slide137.xml"/><Relationship Id="rId159" Type="http://schemas.openxmlformats.org/officeDocument/2006/relationships/slide" Target="slides/slide158.xml"/><Relationship Id="rId170" Type="http://schemas.openxmlformats.org/officeDocument/2006/relationships/slide" Target="slides/slide169.xml"/><Relationship Id="rId191" Type="http://schemas.openxmlformats.org/officeDocument/2006/relationships/slide" Target="slides/slide190.xml"/><Relationship Id="rId205" Type="http://schemas.openxmlformats.org/officeDocument/2006/relationships/slide" Target="slides/slide204.xml"/><Relationship Id="rId226" Type="http://schemas.openxmlformats.org/officeDocument/2006/relationships/viewProps" Target="viewProps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53" Type="http://schemas.openxmlformats.org/officeDocument/2006/relationships/slide" Target="slides/slide52.xml"/><Relationship Id="rId74" Type="http://schemas.openxmlformats.org/officeDocument/2006/relationships/slide" Target="slides/slide73.xml"/><Relationship Id="rId128" Type="http://schemas.openxmlformats.org/officeDocument/2006/relationships/slide" Target="slides/slide127.xml"/><Relationship Id="rId149" Type="http://schemas.openxmlformats.org/officeDocument/2006/relationships/slide" Target="slides/slide148.xml"/><Relationship Id="rId5" Type="http://schemas.openxmlformats.org/officeDocument/2006/relationships/slide" Target="slides/slide4.xml"/><Relationship Id="rId95" Type="http://schemas.openxmlformats.org/officeDocument/2006/relationships/slide" Target="slides/slide94.xml"/><Relationship Id="rId160" Type="http://schemas.openxmlformats.org/officeDocument/2006/relationships/slide" Target="slides/slide159.xml"/><Relationship Id="rId181" Type="http://schemas.openxmlformats.org/officeDocument/2006/relationships/slide" Target="slides/slide180.xml"/><Relationship Id="rId216" Type="http://schemas.openxmlformats.org/officeDocument/2006/relationships/slide" Target="slides/slide215.xml"/><Relationship Id="rId22" Type="http://schemas.openxmlformats.org/officeDocument/2006/relationships/slide" Target="slides/slide21.xml"/><Relationship Id="rId43" Type="http://schemas.openxmlformats.org/officeDocument/2006/relationships/slide" Target="slides/slide42.xml"/><Relationship Id="rId64" Type="http://schemas.openxmlformats.org/officeDocument/2006/relationships/slide" Target="slides/slide63.xml"/><Relationship Id="rId118" Type="http://schemas.openxmlformats.org/officeDocument/2006/relationships/slide" Target="slides/slide117.xml"/><Relationship Id="rId139" Type="http://schemas.openxmlformats.org/officeDocument/2006/relationships/slide" Target="slides/slide138.xml"/><Relationship Id="rId85" Type="http://schemas.openxmlformats.org/officeDocument/2006/relationships/slide" Target="slides/slide84.xml"/><Relationship Id="rId150" Type="http://schemas.openxmlformats.org/officeDocument/2006/relationships/slide" Target="slides/slide149.xml"/><Relationship Id="rId171" Type="http://schemas.openxmlformats.org/officeDocument/2006/relationships/slide" Target="slides/slide170.xml"/><Relationship Id="rId192" Type="http://schemas.openxmlformats.org/officeDocument/2006/relationships/slide" Target="slides/slide191.xml"/><Relationship Id="rId206" Type="http://schemas.openxmlformats.org/officeDocument/2006/relationships/slide" Target="slides/slide205.xml"/><Relationship Id="rId227" Type="http://schemas.openxmlformats.org/officeDocument/2006/relationships/theme" Target="theme/theme1.xml"/><Relationship Id="rId12" Type="http://schemas.openxmlformats.org/officeDocument/2006/relationships/slide" Target="slides/slide11.xml"/><Relationship Id="rId33" Type="http://schemas.openxmlformats.org/officeDocument/2006/relationships/slide" Target="slides/slide32.xml"/><Relationship Id="rId108" Type="http://schemas.openxmlformats.org/officeDocument/2006/relationships/slide" Target="slides/slide107.xml"/><Relationship Id="rId129" Type="http://schemas.openxmlformats.org/officeDocument/2006/relationships/slide" Target="slides/slide128.xml"/><Relationship Id="rId54" Type="http://schemas.openxmlformats.org/officeDocument/2006/relationships/slide" Target="slides/slide53.xml"/><Relationship Id="rId75" Type="http://schemas.openxmlformats.org/officeDocument/2006/relationships/slide" Target="slides/slide74.xml"/><Relationship Id="rId96" Type="http://schemas.openxmlformats.org/officeDocument/2006/relationships/slide" Target="slides/slide95.xml"/><Relationship Id="rId140" Type="http://schemas.openxmlformats.org/officeDocument/2006/relationships/slide" Target="slides/slide139.xml"/><Relationship Id="rId161" Type="http://schemas.openxmlformats.org/officeDocument/2006/relationships/slide" Target="slides/slide160.xml"/><Relationship Id="rId182" Type="http://schemas.openxmlformats.org/officeDocument/2006/relationships/slide" Target="slides/slide181.xml"/><Relationship Id="rId217" Type="http://schemas.openxmlformats.org/officeDocument/2006/relationships/slide" Target="slides/slide216.xml"/><Relationship Id="rId6" Type="http://schemas.openxmlformats.org/officeDocument/2006/relationships/slide" Target="slides/slide5.xml"/><Relationship Id="rId23" Type="http://schemas.openxmlformats.org/officeDocument/2006/relationships/slide" Target="slides/slide22.xml"/><Relationship Id="rId119" Type="http://schemas.openxmlformats.org/officeDocument/2006/relationships/slide" Target="slides/slide118.xml"/><Relationship Id="rId44" Type="http://schemas.openxmlformats.org/officeDocument/2006/relationships/slide" Target="slides/slide43.xml"/><Relationship Id="rId65" Type="http://schemas.openxmlformats.org/officeDocument/2006/relationships/slide" Target="slides/slide64.xml"/><Relationship Id="rId86" Type="http://schemas.openxmlformats.org/officeDocument/2006/relationships/slide" Target="slides/slide85.xml"/><Relationship Id="rId130" Type="http://schemas.openxmlformats.org/officeDocument/2006/relationships/slide" Target="slides/slide129.xml"/><Relationship Id="rId151" Type="http://schemas.openxmlformats.org/officeDocument/2006/relationships/slide" Target="slides/slide150.xml"/><Relationship Id="rId172" Type="http://schemas.openxmlformats.org/officeDocument/2006/relationships/slide" Target="slides/slide171.xml"/><Relationship Id="rId193" Type="http://schemas.openxmlformats.org/officeDocument/2006/relationships/slide" Target="slides/slide192.xml"/><Relationship Id="rId207" Type="http://schemas.openxmlformats.org/officeDocument/2006/relationships/slide" Target="slides/slide206.xml"/><Relationship Id="rId228" Type="http://schemas.openxmlformats.org/officeDocument/2006/relationships/tableStyles" Target="tableStyles.xml"/><Relationship Id="rId13" Type="http://schemas.openxmlformats.org/officeDocument/2006/relationships/slide" Target="slides/slide12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20" Type="http://schemas.openxmlformats.org/officeDocument/2006/relationships/slide" Target="slides/slide119.xml"/><Relationship Id="rId141" Type="http://schemas.openxmlformats.org/officeDocument/2006/relationships/slide" Target="slides/slide140.xml"/><Relationship Id="rId7" Type="http://schemas.openxmlformats.org/officeDocument/2006/relationships/slide" Target="slides/slide6.xml"/><Relationship Id="rId162" Type="http://schemas.openxmlformats.org/officeDocument/2006/relationships/slide" Target="slides/slide161.xml"/><Relationship Id="rId183" Type="http://schemas.openxmlformats.org/officeDocument/2006/relationships/slide" Target="slides/slide182.xml"/><Relationship Id="rId218" Type="http://schemas.openxmlformats.org/officeDocument/2006/relationships/slide" Target="slides/slide217.xml"/><Relationship Id="rId24" Type="http://schemas.openxmlformats.org/officeDocument/2006/relationships/slide" Target="slides/slide23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31" Type="http://schemas.openxmlformats.org/officeDocument/2006/relationships/slide" Target="slides/slide130.xml"/><Relationship Id="rId152" Type="http://schemas.openxmlformats.org/officeDocument/2006/relationships/slide" Target="slides/slide151.xml"/><Relationship Id="rId173" Type="http://schemas.openxmlformats.org/officeDocument/2006/relationships/slide" Target="slides/slide172.xml"/><Relationship Id="rId194" Type="http://schemas.openxmlformats.org/officeDocument/2006/relationships/slide" Target="slides/slide193.xml"/><Relationship Id="rId208" Type="http://schemas.openxmlformats.org/officeDocument/2006/relationships/slide" Target="slides/slide207.xml"/><Relationship Id="rId14" Type="http://schemas.openxmlformats.org/officeDocument/2006/relationships/slide" Target="slides/slide13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8" Type="http://schemas.openxmlformats.org/officeDocument/2006/relationships/slide" Target="slides/slide7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142" Type="http://schemas.openxmlformats.org/officeDocument/2006/relationships/slide" Target="slides/slide141.xml"/><Relationship Id="rId163" Type="http://schemas.openxmlformats.org/officeDocument/2006/relationships/slide" Target="slides/slide162.xml"/><Relationship Id="rId184" Type="http://schemas.openxmlformats.org/officeDocument/2006/relationships/slide" Target="slides/slide183.xml"/><Relationship Id="rId219" Type="http://schemas.openxmlformats.org/officeDocument/2006/relationships/slide" Target="slides/slide218.xml"/><Relationship Id="rId3" Type="http://schemas.openxmlformats.org/officeDocument/2006/relationships/slide" Target="slides/slide2.xml"/><Relationship Id="rId214" Type="http://schemas.openxmlformats.org/officeDocument/2006/relationships/slide" Target="slides/slide213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Relationship Id="rId116" Type="http://schemas.openxmlformats.org/officeDocument/2006/relationships/slide" Target="slides/slide115.xml"/><Relationship Id="rId137" Type="http://schemas.openxmlformats.org/officeDocument/2006/relationships/slide" Target="slides/slide136.xml"/><Relationship Id="rId158" Type="http://schemas.openxmlformats.org/officeDocument/2006/relationships/slide" Target="slides/slide157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62" Type="http://schemas.openxmlformats.org/officeDocument/2006/relationships/slide" Target="slides/slide61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111" Type="http://schemas.openxmlformats.org/officeDocument/2006/relationships/slide" Target="slides/slide110.xml"/><Relationship Id="rId132" Type="http://schemas.openxmlformats.org/officeDocument/2006/relationships/slide" Target="slides/slide131.xml"/><Relationship Id="rId153" Type="http://schemas.openxmlformats.org/officeDocument/2006/relationships/slide" Target="slides/slide152.xml"/><Relationship Id="rId174" Type="http://schemas.openxmlformats.org/officeDocument/2006/relationships/slide" Target="slides/slide173.xml"/><Relationship Id="rId179" Type="http://schemas.openxmlformats.org/officeDocument/2006/relationships/slide" Target="slides/slide178.xml"/><Relationship Id="rId195" Type="http://schemas.openxmlformats.org/officeDocument/2006/relationships/slide" Target="slides/slide194.xml"/><Relationship Id="rId209" Type="http://schemas.openxmlformats.org/officeDocument/2006/relationships/slide" Target="slides/slide208.xml"/><Relationship Id="rId190" Type="http://schemas.openxmlformats.org/officeDocument/2006/relationships/slide" Target="slides/slide189.xml"/><Relationship Id="rId204" Type="http://schemas.openxmlformats.org/officeDocument/2006/relationships/slide" Target="slides/slide203.xml"/><Relationship Id="rId220" Type="http://schemas.openxmlformats.org/officeDocument/2006/relationships/slide" Target="slides/slide219.xml"/><Relationship Id="rId225" Type="http://schemas.openxmlformats.org/officeDocument/2006/relationships/presProps" Target="presProps.xml"/><Relationship Id="rId15" Type="http://schemas.openxmlformats.org/officeDocument/2006/relationships/slide" Target="slides/slide14.xml"/><Relationship Id="rId36" Type="http://schemas.openxmlformats.org/officeDocument/2006/relationships/slide" Target="slides/slide35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27" Type="http://schemas.openxmlformats.org/officeDocument/2006/relationships/slide" Target="slides/slide12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52" Type="http://schemas.openxmlformats.org/officeDocument/2006/relationships/slide" Target="slides/slide51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slide" Target="slides/slide121.xml"/><Relationship Id="rId143" Type="http://schemas.openxmlformats.org/officeDocument/2006/relationships/slide" Target="slides/slide142.xml"/><Relationship Id="rId148" Type="http://schemas.openxmlformats.org/officeDocument/2006/relationships/slide" Target="slides/slide147.xml"/><Relationship Id="rId164" Type="http://schemas.openxmlformats.org/officeDocument/2006/relationships/slide" Target="slides/slide163.xml"/><Relationship Id="rId169" Type="http://schemas.openxmlformats.org/officeDocument/2006/relationships/slide" Target="slides/slide168.xml"/><Relationship Id="rId185" Type="http://schemas.openxmlformats.org/officeDocument/2006/relationships/slide" Target="slides/slide18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80" Type="http://schemas.openxmlformats.org/officeDocument/2006/relationships/slide" Target="slides/slide179.xml"/><Relationship Id="rId210" Type="http://schemas.openxmlformats.org/officeDocument/2006/relationships/slide" Target="slides/slide209.xml"/><Relationship Id="rId215" Type="http://schemas.openxmlformats.org/officeDocument/2006/relationships/slide" Target="slides/slide214.xml"/><Relationship Id="rId26" Type="http://schemas.openxmlformats.org/officeDocument/2006/relationships/slide" Target="slides/slide25.xml"/><Relationship Id="rId47" Type="http://schemas.openxmlformats.org/officeDocument/2006/relationships/slide" Target="slides/slide46.xml"/><Relationship Id="rId68" Type="http://schemas.openxmlformats.org/officeDocument/2006/relationships/slide" Target="slides/slide67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33" Type="http://schemas.openxmlformats.org/officeDocument/2006/relationships/slide" Target="slides/slide132.xml"/><Relationship Id="rId154" Type="http://schemas.openxmlformats.org/officeDocument/2006/relationships/slide" Target="slides/slide153.xml"/><Relationship Id="rId175" Type="http://schemas.openxmlformats.org/officeDocument/2006/relationships/slide" Target="slides/slide174.xml"/><Relationship Id="rId196" Type="http://schemas.openxmlformats.org/officeDocument/2006/relationships/slide" Target="slides/slide195.xml"/><Relationship Id="rId200" Type="http://schemas.openxmlformats.org/officeDocument/2006/relationships/slide" Target="slides/slide199.xml"/><Relationship Id="rId16" Type="http://schemas.openxmlformats.org/officeDocument/2006/relationships/slide" Target="slides/slide15.xml"/><Relationship Id="rId221" Type="http://schemas.openxmlformats.org/officeDocument/2006/relationships/slide" Target="slides/slide220.xml"/><Relationship Id="rId37" Type="http://schemas.openxmlformats.org/officeDocument/2006/relationships/slide" Target="slides/slide36.xml"/><Relationship Id="rId58" Type="http://schemas.openxmlformats.org/officeDocument/2006/relationships/slide" Target="slides/slide57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slide" Target="slides/slide122.xml"/><Relationship Id="rId144" Type="http://schemas.openxmlformats.org/officeDocument/2006/relationships/slide" Target="slides/slide143.xml"/><Relationship Id="rId90" Type="http://schemas.openxmlformats.org/officeDocument/2006/relationships/slide" Target="slides/slide89.xml"/><Relationship Id="rId165" Type="http://schemas.openxmlformats.org/officeDocument/2006/relationships/slide" Target="slides/slide164.xml"/><Relationship Id="rId186" Type="http://schemas.openxmlformats.org/officeDocument/2006/relationships/slide" Target="slides/slide185.xml"/><Relationship Id="rId211" Type="http://schemas.openxmlformats.org/officeDocument/2006/relationships/slide" Target="slides/slide210.xml"/><Relationship Id="rId27" Type="http://schemas.openxmlformats.org/officeDocument/2006/relationships/slide" Target="slides/slide26.xml"/><Relationship Id="rId48" Type="http://schemas.openxmlformats.org/officeDocument/2006/relationships/slide" Target="slides/slide47.xml"/><Relationship Id="rId69" Type="http://schemas.openxmlformats.org/officeDocument/2006/relationships/slide" Target="slides/slide68.xml"/><Relationship Id="rId113" Type="http://schemas.openxmlformats.org/officeDocument/2006/relationships/slide" Target="slides/slide112.xml"/><Relationship Id="rId134" Type="http://schemas.openxmlformats.org/officeDocument/2006/relationships/slide" Target="slides/slide133.xml"/><Relationship Id="rId80" Type="http://schemas.openxmlformats.org/officeDocument/2006/relationships/slide" Target="slides/slide79.xml"/><Relationship Id="rId155" Type="http://schemas.openxmlformats.org/officeDocument/2006/relationships/slide" Target="slides/slide154.xml"/><Relationship Id="rId176" Type="http://schemas.openxmlformats.org/officeDocument/2006/relationships/slide" Target="slides/slide175.xml"/><Relationship Id="rId197" Type="http://schemas.openxmlformats.org/officeDocument/2006/relationships/slide" Target="slides/slide196.xml"/><Relationship Id="rId201" Type="http://schemas.openxmlformats.org/officeDocument/2006/relationships/slide" Target="slides/slide200.xml"/><Relationship Id="rId222" Type="http://schemas.openxmlformats.org/officeDocument/2006/relationships/slide" Target="slides/slide221.xml"/><Relationship Id="rId17" Type="http://schemas.openxmlformats.org/officeDocument/2006/relationships/slide" Target="slides/slide16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slide" Target="slides/slide102.xml"/><Relationship Id="rId124" Type="http://schemas.openxmlformats.org/officeDocument/2006/relationships/slide" Target="slides/slide123.xml"/><Relationship Id="rId70" Type="http://schemas.openxmlformats.org/officeDocument/2006/relationships/slide" Target="slides/slide69.xml"/><Relationship Id="rId91" Type="http://schemas.openxmlformats.org/officeDocument/2006/relationships/slide" Target="slides/slide90.xml"/><Relationship Id="rId145" Type="http://schemas.openxmlformats.org/officeDocument/2006/relationships/slide" Target="slides/slide144.xml"/><Relationship Id="rId166" Type="http://schemas.openxmlformats.org/officeDocument/2006/relationships/slide" Target="slides/slide165.xml"/><Relationship Id="rId187" Type="http://schemas.openxmlformats.org/officeDocument/2006/relationships/slide" Target="slides/slide186.xml"/><Relationship Id="rId1" Type="http://schemas.openxmlformats.org/officeDocument/2006/relationships/slideMaster" Target="slideMasters/slideMaster1.xml"/><Relationship Id="rId212" Type="http://schemas.openxmlformats.org/officeDocument/2006/relationships/slide" Target="slides/slide211.xml"/><Relationship Id="rId28" Type="http://schemas.openxmlformats.org/officeDocument/2006/relationships/slide" Target="slides/slide27.xml"/><Relationship Id="rId49" Type="http://schemas.openxmlformats.org/officeDocument/2006/relationships/slide" Target="slides/slide48.xml"/><Relationship Id="rId114" Type="http://schemas.openxmlformats.org/officeDocument/2006/relationships/slide" Target="slides/slide113.xml"/><Relationship Id="rId60" Type="http://schemas.openxmlformats.org/officeDocument/2006/relationships/slide" Target="slides/slide59.xml"/><Relationship Id="rId81" Type="http://schemas.openxmlformats.org/officeDocument/2006/relationships/slide" Target="slides/slide80.xml"/><Relationship Id="rId135" Type="http://schemas.openxmlformats.org/officeDocument/2006/relationships/slide" Target="slides/slide134.xml"/><Relationship Id="rId156" Type="http://schemas.openxmlformats.org/officeDocument/2006/relationships/slide" Target="slides/slide155.xml"/><Relationship Id="rId177" Type="http://schemas.openxmlformats.org/officeDocument/2006/relationships/slide" Target="slides/slide176.xml"/><Relationship Id="rId198" Type="http://schemas.openxmlformats.org/officeDocument/2006/relationships/slide" Target="slides/slide197.xml"/><Relationship Id="rId202" Type="http://schemas.openxmlformats.org/officeDocument/2006/relationships/slide" Target="slides/slide201.xml"/><Relationship Id="rId223" Type="http://schemas.openxmlformats.org/officeDocument/2006/relationships/slide" Target="slides/slide22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50" Type="http://schemas.openxmlformats.org/officeDocument/2006/relationships/slide" Target="slides/slide49.xml"/><Relationship Id="rId104" Type="http://schemas.openxmlformats.org/officeDocument/2006/relationships/slide" Target="slides/slide103.xml"/><Relationship Id="rId125" Type="http://schemas.openxmlformats.org/officeDocument/2006/relationships/slide" Target="slides/slide124.xml"/><Relationship Id="rId146" Type="http://schemas.openxmlformats.org/officeDocument/2006/relationships/slide" Target="slides/slide145.xml"/><Relationship Id="rId167" Type="http://schemas.openxmlformats.org/officeDocument/2006/relationships/slide" Target="slides/slide166.xml"/><Relationship Id="rId188" Type="http://schemas.openxmlformats.org/officeDocument/2006/relationships/slide" Target="slides/slide187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13" Type="http://schemas.openxmlformats.org/officeDocument/2006/relationships/slide" Target="slides/slide212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40" Type="http://schemas.openxmlformats.org/officeDocument/2006/relationships/slide" Target="slides/slide39.xml"/><Relationship Id="rId115" Type="http://schemas.openxmlformats.org/officeDocument/2006/relationships/slide" Target="slides/slide114.xml"/><Relationship Id="rId136" Type="http://schemas.openxmlformats.org/officeDocument/2006/relationships/slide" Target="slides/slide135.xml"/><Relationship Id="rId157" Type="http://schemas.openxmlformats.org/officeDocument/2006/relationships/slide" Target="slides/slide156.xml"/><Relationship Id="rId178" Type="http://schemas.openxmlformats.org/officeDocument/2006/relationships/slide" Target="slides/slide177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9" Type="http://schemas.openxmlformats.org/officeDocument/2006/relationships/slide" Target="slides/slide198.xml"/><Relationship Id="rId203" Type="http://schemas.openxmlformats.org/officeDocument/2006/relationships/slide" Target="slides/slide202.xml"/><Relationship Id="rId19" Type="http://schemas.openxmlformats.org/officeDocument/2006/relationships/slide" Target="slides/slide18.xml"/><Relationship Id="rId224" Type="http://schemas.openxmlformats.org/officeDocument/2006/relationships/notesMaster" Target="notesMasters/notesMaster1.xml"/><Relationship Id="rId30" Type="http://schemas.openxmlformats.org/officeDocument/2006/relationships/slide" Target="slides/slide29.xml"/><Relationship Id="rId105" Type="http://schemas.openxmlformats.org/officeDocument/2006/relationships/slide" Target="slides/slide104.xml"/><Relationship Id="rId126" Type="http://schemas.openxmlformats.org/officeDocument/2006/relationships/slide" Target="slides/slide125.xml"/><Relationship Id="rId147" Type="http://schemas.openxmlformats.org/officeDocument/2006/relationships/slide" Target="slides/slide146.xml"/><Relationship Id="rId168" Type="http://schemas.openxmlformats.org/officeDocument/2006/relationships/slide" Target="slides/slide16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189" Type="http://schemas.openxmlformats.org/officeDocument/2006/relationships/slide" Target="slides/slide18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3F4EBC-41F3-416B-B1EB-C379D14CB9B0}" type="datetimeFigureOut">
              <a:rPr lang="pt-BR" smtClean="0"/>
              <a:t>13/07/2023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69153F-2D83-438D-82CB-6AC122AC5A9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688249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D69153F-2D83-438D-82CB-6AC122AC5A9D}" type="slidenum">
              <a:rPr lang="pt-BR" smtClean="0"/>
              <a:t>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364934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D69153F-2D83-438D-82CB-6AC122AC5A9D}" type="slidenum">
              <a:rPr lang="pt-BR" smtClean="0"/>
              <a:t>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083453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F8C779D-9C6D-CCC8-13CB-C665ABC57D3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F17C4CD1-BE64-6CB2-4BD0-C477E76877D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0BFDA813-5120-FB0A-F5C5-ABCE8CD57D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64B01-1020-42F5-A07E-4AAFE11D4D4F}" type="datetimeFigureOut">
              <a:rPr lang="pt-BR" smtClean="0"/>
              <a:t>13/07/2023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99909241-BE76-A9FB-305D-C4A41D5458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0B3BFEF9-E5FE-6E95-5FF0-750A0B29AF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1F8A6-85B8-426C-A5A2-1B61E34237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118281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8C35488-C1A5-3CA1-5DFA-DA4C31AD9A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23856108-CB9D-5410-FF76-085740ED49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E8B807D3-732B-C181-EE80-64450C8AC9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64B01-1020-42F5-A07E-4AAFE11D4D4F}" type="datetimeFigureOut">
              <a:rPr lang="pt-BR" smtClean="0"/>
              <a:t>13/07/2023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D780F349-C56B-9165-7CC8-7822E650B3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5D0534E5-4E48-DF3D-FBBF-1A37E264C7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1F8A6-85B8-426C-A5A2-1B61E34237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79919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839A9EB-CF94-BBF9-8F60-6AF9B3EF76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95C85A3D-899F-1AA0-7428-EF75874E63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1D30E612-3F2D-A528-4391-0AA3CE34D1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64B01-1020-42F5-A07E-4AAFE11D4D4F}" type="datetimeFigureOut">
              <a:rPr lang="pt-BR" smtClean="0"/>
              <a:t>13/07/2023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04CDC4C9-4CF1-C8DE-2495-47291B34DE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441CD4CC-A6C5-E2A8-3215-B63966F300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1F8A6-85B8-426C-A5A2-1B61E34237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085653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1ACCC65-A862-F04C-DF1C-95B9BA33EA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66192940-8B96-5BC8-F304-2C0E35F8F08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FADB7DD9-517E-C7AB-1123-CA8B74538A9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6C74FC42-6001-D87E-E65C-9586FB7850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64B01-1020-42F5-A07E-4AAFE11D4D4F}" type="datetimeFigureOut">
              <a:rPr lang="pt-BR" smtClean="0"/>
              <a:t>13/07/2023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89AF2E87-D690-4561-A061-B3F2CAF22C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2412E799-2154-4127-133A-A81CADC282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1F8A6-85B8-426C-A5A2-1B61E34237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385519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F4C5968-AD80-B772-A2A8-51A1CBB5B2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109FFC0A-F6AD-67E2-54F3-F001AE72C2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81179AFB-6605-A4F7-19D9-B206BA5F9AB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75479E13-7692-B7D7-38E4-A8737FF7185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EC0F2E1C-5124-3671-38A3-B1140B87A36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DCAA353B-61E7-1C1B-1792-B9C292234B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64B01-1020-42F5-A07E-4AAFE11D4D4F}" type="datetimeFigureOut">
              <a:rPr lang="pt-BR" smtClean="0"/>
              <a:t>13/07/2023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548AEA3B-F8A3-98F8-4AB5-7FB189F2A6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DF710451-734B-9DFB-83D2-91386BB5D5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1F8A6-85B8-426C-A5A2-1B61E34237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867539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F3FF37A-E64D-3813-3B44-90B4E07539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13AF25F6-7D1A-5A69-79CF-50A4CC6094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64B01-1020-42F5-A07E-4AAFE11D4D4F}" type="datetimeFigureOut">
              <a:rPr lang="pt-BR" smtClean="0"/>
              <a:t>13/07/2023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DC968A3E-9661-9845-1D9D-344F1B71B7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31F8668A-D473-2743-3757-201B5206AD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1F8A6-85B8-426C-A5A2-1B61E34237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716377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0E413B52-4B00-718B-353A-E5CE260FC1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64B01-1020-42F5-A07E-4AAFE11D4D4F}" type="datetimeFigureOut">
              <a:rPr lang="pt-BR" smtClean="0"/>
              <a:t>13/07/2023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65998EB9-F0D7-3DC8-ED4B-5FB77B201F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227A916F-0EA8-318B-A50B-6B4F38B06D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1F8A6-85B8-426C-A5A2-1B61E34237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559666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CB5A4EF-ED6F-9480-DC14-38055B2617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45CCED8D-42FE-BEB6-6C3A-93AD3BC38F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674B38A6-460B-FC89-A908-441AF20959E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B831F52B-83EE-2E16-822D-313A6206D2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64B01-1020-42F5-A07E-4AAFE11D4D4F}" type="datetimeFigureOut">
              <a:rPr lang="pt-BR" smtClean="0"/>
              <a:t>13/07/2023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121BA84E-D9FC-0573-ED0B-192716005C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E3C5F340-2F6E-6BD6-CB23-2C7F7F4FE9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1F8A6-85B8-426C-A5A2-1B61E34237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90192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B5711E3-E566-7BB7-852F-694BB52543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CB5932FE-22CB-87E3-602D-6500E89A5A6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4DF0DF3E-1106-23EC-52E9-ACCCECFD728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0BAFBEAE-D839-8A5E-BE1B-18581BF407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64B01-1020-42F5-A07E-4AAFE11D4D4F}" type="datetimeFigureOut">
              <a:rPr lang="pt-BR" smtClean="0"/>
              <a:t>13/07/2023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6471E7C5-2A48-AF68-08D0-3FB61643D5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EB46A3E7-7185-B4DE-BE05-AEF2181FD3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1F8A6-85B8-426C-A5A2-1B61E34237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194814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88B61B8-E128-76A8-4553-A154C7FF9D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B0DBE2A9-DDF8-4506-5CC1-53E5EEF0EE1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7959E476-F56F-20DF-05BF-3AB4E4D623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64B01-1020-42F5-A07E-4AAFE11D4D4F}" type="datetimeFigureOut">
              <a:rPr lang="pt-BR" smtClean="0"/>
              <a:t>13/07/2023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B7EB713E-3096-C1C2-4A2B-2C7C626701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AFC87C80-E44F-0B34-7B54-9D4FDFAD0A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1F8A6-85B8-426C-A5A2-1B61E34237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150607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7432AF08-40CC-88AD-81C1-87C2F63938B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B5C92E4D-2C9F-A013-2AAE-F1567095828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C5B85FD7-FDF6-739B-5C54-41EC4391FC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64B01-1020-42F5-A07E-4AAFE11D4D4F}" type="datetimeFigureOut">
              <a:rPr lang="pt-BR" smtClean="0"/>
              <a:t>13/07/2023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AB140C69-F787-B97A-4F03-CC13E583B3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B3061DBA-9DE0-7DD5-CACA-44FCE5E1F5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1F8A6-85B8-426C-A5A2-1B61E34237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395353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77D98863-8C5E-8D61-E0C8-56BBFED952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A4EDF9BC-E845-097E-38A9-AF0A285C5A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2D11230B-686D-0C32-300C-0FFBC63B971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E64B01-1020-42F5-A07E-4AAFE11D4D4F}" type="datetimeFigureOut">
              <a:rPr lang="pt-BR" smtClean="0"/>
              <a:t>13/07/2023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9C978F33-DCBE-4D42-2020-4FECF4E985F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32CD1FC4-D92C-A8A5-0779-14E341E666F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31F8A6-85B8-426C-A5A2-1B61E34237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726760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184.xml"/><Relationship Id="rId13" Type="http://schemas.openxmlformats.org/officeDocument/2006/relationships/slide" Target="slide70.xml"/><Relationship Id="rId18" Type="http://schemas.openxmlformats.org/officeDocument/2006/relationships/slide" Target="slide116.xml"/><Relationship Id="rId26" Type="http://schemas.openxmlformats.org/officeDocument/2006/relationships/slide" Target="slide9.xml"/><Relationship Id="rId3" Type="http://schemas.openxmlformats.org/officeDocument/2006/relationships/slide" Target="slide61.xml"/><Relationship Id="rId21" Type="http://schemas.openxmlformats.org/officeDocument/2006/relationships/slide" Target="slide154.xml"/><Relationship Id="rId7" Type="http://schemas.openxmlformats.org/officeDocument/2006/relationships/slide" Target="slide65.xml"/><Relationship Id="rId12" Type="http://schemas.openxmlformats.org/officeDocument/2006/relationships/slide" Target="slide141.xml"/><Relationship Id="rId17" Type="http://schemas.openxmlformats.org/officeDocument/2006/relationships/slide" Target="slide41.xml"/><Relationship Id="rId25" Type="http://schemas.openxmlformats.org/officeDocument/2006/relationships/slide" Target="slide124.xml"/><Relationship Id="rId2" Type="http://schemas.openxmlformats.org/officeDocument/2006/relationships/notesSlide" Target="../notesSlides/notesSlide1.xml"/><Relationship Id="rId16" Type="http://schemas.openxmlformats.org/officeDocument/2006/relationships/slide" Target="slide59.xml"/><Relationship Id="rId20" Type="http://schemas.openxmlformats.org/officeDocument/2006/relationships/slide" Target="slide142.xml"/><Relationship Id="rId29" Type="http://schemas.openxmlformats.org/officeDocument/2006/relationships/slide" Target="slide160.xml"/><Relationship Id="rId1" Type="http://schemas.openxmlformats.org/officeDocument/2006/relationships/slideLayout" Target="../slideLayouts/slideLayout6.xml"/><Relationship Id="rId6" Type="http://schemas.openxmlformats.org/officeDocument/2006/relationships/slide" Target="slide71.xml"/><Relationship Id="rId11" Type="http://schemas.openxmlformats.org/officeDocument/2006/relationships/slide" Target="slide77.xml"/><Relationship Id="rId24" Type="http://schemas.openxmlformats.org/officeDocument/2006/relationships/slide" Target="slide5.xml"/><Relationship Id="rId32" Type="http://schemas.openxmlformats.org/officeDocument/2006/relationships/slide" Target="slide210.xml"/><Relationship Id="rId5" Type="http://schemas.openxmlformats.org/officeDocument/2006/relationships/slide" Target="slide127.xml"/><Relationship Id="rId15" Type="http://schemas.openxmlformats.org/officeDocument/2006/relationships/slide" Target="slide56.xml"/><Relationship Id="rId23" Type="http://schemas.openxmlformats.org/officeDocument/2006/relationships/slide" Target="slide17.xml"/><Relationship Id="rId28" Type="http://schemas.openxmlformats.org/officeDocument/2006/relationships/slide" Target="slide4.xml"/><Relationship Id="rId10" Type="http://schemas.openxmlformats.org/officeDocument/2006/relationships/slide" Target="slide119.xml"/><Relationship Id="rId19" Type="http://schemas.openxmlformats.org/officeDocument/2006/relationships/slide" Target="slide186.xml"/><Relationship Id="rId31" Type="http://schemas.openxmlformats.org/officeDocument/2006/relationships/slide" Target="slide121.xml"/><Relationship Id="rId4" Type="http://schemas.openxmlformats.org/officeDocument/2006/relationships/slide" Target="slide162.xml"/><Relationship Id="rId9" Type="http://schemas.openxmlformats.org/officeDocument/2006/relationships/slide" Target="slide85.xml"/><Relationship Id="rId14" Type="http://schemas.openxmlformats.org/officeDocument/2006/relationships/slide" Target="slide107.xml"/><Relationship Id="rId22" Type="http://schemas.openxmlformats.org/officeDocument/2006/relationships/slide" Target="slide206.xml"/><Relationship Id="rId27" Type="http://schemas.openxmlformats.org/officeDocument/2006/relationships/slide" Target="slide10.xml"/><Relationship Id="rId30" Type="http://schemas.openxmlformats.org/officeDocument/2006/relationships/slide" Target="slide208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178.xml"/><Relationship Id="rId13" Type="http://schemas.openxmlformats.org/officeDocument/2006/relationships/slide" Target="slide169.xml"/><Relationship Id="rId18" Type="http://schemas.openxmlformats.org/officeDocument/2006/relationships/slide" Target="slide135.xml"/><Relationship Id="rId26" Type="http://schemas.openxmlformats.org/officeDocument/2006/relationships/slide" Target="slide214.xml"/><Relationship Id="rId3" Type="http://schemas.openxmlformats.org/officeDocument/2006/relationships/slide" Target="slide32.xml"/><Relationship Id="rId21" Type="http://schemas.openxmlformats.org/officeDocument/2006/relationships/slide" Target="slide148.xml"/><Relationship Id="rId7" Type="http://schemas.openxmlformats.org/officeDocument/2006/relationships/slide" Target="slide14.xml"/><Relationship Id="rId12" Type="http://schemas.openxmlformats.org/officeDocument/2006/relationships/slide" Target="slide54.xml"/><Relationship Id="rId17" Type="http://schemas.openxmlformats.org/officeDocument/2006/relationships/slide" Target="slide25.xml"/><Relationship Id="rId25" Type="http://schemas.openxmlformats.org/officeDocument/2006/relationships/slide" Target="slide52.xml"/><Relationship Id="rId2" Type="http://schemas.openxmlformats.org/officeDocument/2006/relationships/notesSlide" Target="../notesSlides/notesSlide2.xml"/><Relationship Id="rId16" Type="http://schemas.openxmlformats.org/officeDocument/2006/relationships/slide" Target="slide88.xml"/><Relationship Id="rId20" Type="http://schemas.openxmlformats.org/officeDocument/2006/relationships/slide" Target="slide47.xml"/><Relationship Id="rId29" Type="http://schemas.openxmlformats.org/officeDocument/2006/relationships/slide" Target="slide191.xml"/><Relationship Id="rId1" Type="http://schemas.openxmlformats.org/officeDocument/2006/relationships/slideLayout" Target="../slideLayouts/slideLayout6.xml"/><Relationship Id="rId6" Type="http://schemas.openxmlformats.org/officeDocument/2006/relationships/slide" Target="slide67.xml"/><Relationship Id="rId11" Type="http://schemas.openxmlformats.org/officeDocument/2006/relationships/slide" Target="slide23.xml"/><Relationship Id="rId24" Type="http://schemas.openxmlformats.org/officeDocument/2006/relationships/slide" Target="slide45.xml"/><Relationship Id="rId32" Type="http://schemas.openxmlformats.org/officeDocument/2006/relationships/slide" Target="slide218.xml"/><Relationship Id="rId5" Type="http://schemas.openxmlformats.org/officeDocument/2006/relationships/slide" Target="slide76.xml"/><Relationship Id="rId15" Type="http://schemas.openxmlformats.org/officeDocument/2006/relationships/slide" Target="slide12.xml"/><Relationship Id="rId23" Type="http://schemas.openxmlformats.org/officeDocument/2006/relationships/slide" Target="slide26.xml"/><Relationship Id="rId28" Type="http://schemas.openxmlformats.org/officeDocument/2006/relationships/slide" Target="slide86.xml"/><Relationship Id="rId10" Type="http://schemas.openxmlformats.org/officeDocument/2006/relationships/slide" Target="slide190.xml"/><Relationship Id="rId19" Type="http://schemas.openxmlformats.org/officeDocument/2006/relationships/slide" Target="slide43.xml"/><Relationship Id="rId31" Type="http://schemas.openxmlformats.org/officeDocument/2006/relationships/slide" Target="slide38.xml"/><Relationship Id="rId4" Type="http://schemas.openxmlformats.org/officeDocument/2006/relationships/slide" Target="slide98.xml"/><Relationship Id="rId9" Type="http://schemas.openxmlformats.org/officeDocument/2006/relationships/slide" Target="slide19.xml"/><Relationship Id="rId14" Type="http://schemas.openxmlformats.org/officeDocument/2006/relationships/slide" Target="slide200.xml"/><Relationship Id="rId22" Type="http://schemas.openxmlformats.org/officeDocument/2006/relationships/slide" Target="slide81.xml"/><Relationship Id="rId27" Type="http://schemas.openxmlformats.org/officeDocument/2006/relationships/slide" Target="slide194.xml"/><Relationship Id="rId30" Type="http://schemas.openxmlformats.org/officeDocument/2006/relationships/slide" Target="slide20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0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5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8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0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3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6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4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0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41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7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3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9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1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8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7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3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5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9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90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3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9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2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5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2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7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2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9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2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3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2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7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2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2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ço Reservado para Conteúdo 4" descr="Círculo&#10;&#10;Descrição gerada automaticamente com confiança baixa">
            <a:extLst>
              <a:ext uri="{FF2B5EF4-FFF2-40B4-BE49-F238E27FC236}">
                <a16:creationId xmlns:a16="http://schemas.microsoft.com/office/drawing/2014/main" id="{EED00D45-160F-3FB2-1BB0-9BE4CB55AEF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749" r="-2" b="21031"/>
          <a:stretch/>
        </p:blipFill>
        <p:spPr>
          <a:xfrm>
            <a:off x="-6588" y="10"/>
            <a:ext cx="12198588" cy="6857990"/>
          </a:xfrm>
          <a:prstGeom prst="rect">
            <a:avLst/>
          </a:prstGeom>
        </p:spPr>
      </p:pic>
      <p:pic>
        <p:nvPicPr>
          <p:cNvPr id="7" name="Imagem 6" descr="Uma imagem contendo Texto&#10;&#10;Descrição gerada automaticamente">
            <a:extLst>
              <a:ext uri="{FF2B5EF4-FFF2-40B4-BE49-F238E27FC236}">
                <a16:creationId xmlns:a16="http://schemas.microsoft.com/office/drawing/2014/main" id="{C9A305A2-AD23-4747-C1B6-E494A1F46B1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87717" y="352259"/>
            <a:ext cx="5703196" cy="6505741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A8D24AB5-D4FB-E3EF-5720-EB6883219D59}"/>
              </a:ext>
            </a:extLst>
          </p:cNvPr>
          <p:cNvSpPr txBox="1"/>
          <p:nvPr/>
        </p:nvSpPr>
        <p:spPr>
          <a:xfrm flipH="1">
            <a:off x="5473111" y="1514007"/>
            <a:ext cx="5703197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4600" dirty="0">
                <a:solidFill>
                  <a:srgbClr val="ED4108"/>
                </a:solidFill>
                <a:latin typeface="Gotham Medium" panose="02000604030000020004" pitchFamily="50" charset="0"/>
              </a:rPr>
              <a:t>CANCIONEIRO</a:t>
            </a:r>
          </a:p>
          <a:p>
            <a:pPr algn="r"/>
            <a:r>
              <a:rPr lang="pt-BR" sz="4600" dirty="0">
                <a:solidFill>
                  <a:srgbClr val="ED4108"/>
                </a:solidFill>
                <a:latin typeface="Gotham Medium" panose="02000604030000020004" pitchFamily="50" charset="0"/>
              </a:rPr>
              <a:t>25º CONGRENAJE</a:t>
            </a:r>
          </a:p>
          <a:p>
            <a:pPr algn="r"/>
            <a:r>
              <a:rPr lang="pt-BR" sz="4600" dirty="0">
                <a:solidFill>
                  <a:srgbClr val="ED4108"/>
                </a:solidFill>
                <a:latin typeface="Gotham Medium" panose="02000604030000020004" pitchFamily="50" charset="0"/>
              </a:rPr>
              <a:t>DOMINGOS MARTINS/ES</a:t>
            </a:r>
          </a:p>
        </p:txBody>
      </p:sp>
      <p:pic>
        <p:nvPicPr>
          <p:cNvPr id="4" name="Imagem 3" descr="Forma&#10;&#10;Descrição gerada automaticamente">
            <a:extLst>
              <a:ext uri="{FF2B5EF4-FFF2-40B4-BE49-F238E27FC236}">
                <a16:creationId xmlns:a16="http://schemas.microsoft.com/office/drawing/2014/main" id="{02D5BB41-90AD-1B27-050E-DB39394B477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64540" y="5343993"/>
            <a:ext cx="1044590" cy="1356610"/>
          </a:xfrm>
          <a:prstGeom prst="rect">
            <a:avLst/>
          </a:prstGeom>
        </p:spPr>
      </p:pic>
      <p:pic>
        <p:nvPicPr>
          <p:cNvPr id="10" name="Imagem 9" descr="Logotipo&#10;&#10;Descrição gerada automaticamente">
            <a:extLst>
              <a:ext uri="{FF2B5EF4-FFF2-40B4-BE49-F238E27FC236}">
                <a16:creationId xmlns:a16="http://schemas.microsoft.com/office/drawing/2014/main" id="{21C51931-FE9E-5FEB-E5C3-76035D6C5A8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98609" y="5146234"/>
            <a:ext cx="2428862" cy="1821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52844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74CA392-856F-4919-1A1B-DBC054C396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34251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pt-BR" sz="4500" dirty="0">
                <a:solidFill>
                  <a:srgbClr val="072A23"/>
                </a:solidFill>
                <a:latin typeface="Gotham Medium" panose="02000604030000020004" pitchFamily="50" charset="0"/>
              </a:rPr>
              <a:t>ÍNDICE</a:t>
            </a:r>
          </a:p>
        </p:txBody>
      </p:sp>
      <p:sp>
        <p:nvSpPr>
          <p:cNvPr id="3" name="Retângulo: Cantos Arredondados 2">
            <a:hlinkClick r:id="rId3" action="ppaction://hlinksldjump"/>
            <a:extLst>
              <a:ext uri="{FF2B5EF4-FFF2-40B4-BE49-F238E27FC236}">
                <a16:creationId xmlns:a16="http://schemas.microsoft.com/office/drawing/2014/main" id="{82F6B05D-BD65-126D-3006-150729857178}"/>
              </a:ext>
            </a:extLst>
          </p:cNvPr>
          <p:cNvSpPr/>
          <p:nvPr/>
        </p:nvSpPr>
        <p:spPr>
          <a:xfrm>
            <a:off x="232351" y="1227242"/>
            <a:ext cx="1767899" cy="914400"/>
          </a:xfrm>
          <a:prstGeom prst="round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b="1" dirty="0">
                <a:solidFill>
                  <a:schemeClr val="tx1"/>
                </a:solidFill>
              </a:rPr>
              <a:t>1 </a:t>
            </a:r>
            <a:r>
              <a:rPr lang="pt-BR" b="1" dirty="0" err="1">
                <a:solidFill>
                  <a:schemeClr val="tx1"/>
                </a:solidFill>
              </a:rPr>
              <a:t>Corítios</a:t>
            </a:r>
            <a:r>
              <a:rPr lang="pt-BR" b="1" dirty="0">
                <a:solidFill>
                  <a:schemeClr val="tx1"/>
                </a:solidFill>
              </a:rPr>
              <a:t> 13 (Ainda que eu fale)</a:t>
            </a:r>
          </a:p>
        </p:txBody>
      </p:sp>
      <p:sp>
        <p:nvSpPr>
          <p:cNvPr id="4" name="Retângulo: Cantos Arredondados 3">
            <a:hlinkClick r:id="rId4" action="ppaction://hlinksldjump"/>
            <a:extLst>
              <a:ext uri="{FF2B5EF4-FFF2-40B4-BE49-F238E27FC236}">
                <a16:creationId xmlns:a16="http://schemas.microsoft.com/office/drawing/2014/main" id="{416C6BC8-6AAF-8EA4-F3E5-AF7942410EA4}"/>
              </a:ext>
            </a:extLst>
          </p:cNvPr>
          <p:cNvSpPr/>
          <p:nvPr/>
        </p:nvSpPr>
        <p:spPr>
          <a:xfrm>
            <a:off x="232350" y="2339012"/>
            <a:ext cx="1767899" cy="914400"/>
          </a:xfrm>
          <a:prstGeom prst="round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b="1" i="0" u="none" strike="noStrike" dirty="0">
                <a:solidFill>
                  <a:schemeClr val="tx1"/>
                </a:solidFill>
                <a:effectLst/>
              </a:rPr>
              <a:t>Arde a voz em meu peito </a:t>
            </a:r>
            <a:endParaRPr lang="pt-BR" b="1" dirty="0">
              <a:solidFill>
                <a:schemeClr val="tx1"/>
              </a:solidFill>
            </a:endParaRPr>
          </a:p>
        </p:txBody>
      </p:sp>
      <p:sp>
        <p:nvSpPr>
          <p:cNvPr id="5" name="Retângulo: Cantos Arredondados 4">
            <a:hlinkClick r:id="rId5" action="ppaction://hlinksldjump"/>
            <a:extLst>
              <a:ext uri="{FF2B5EF4-FFF2-40B4-BE49-F238E27FC236}">
                <a16:creationId xmlns:a16="http://schemas.microsoft.com/office/drawing/2014/main" id="{99408767-A9FB-6B76-51CD-EA698D7B593D}"/>
              </a:ext>
            </a:extLst>
          </p:cNvPr>
          <p:cNvSpPr/>
          <p:nvPr/>
        </p:nvSpPr>
        <p:spPr>
          <a:xfrm>
            <a:off x="232349" y="3467205"/>
            <a:ext cx="1767899" cy="914400"/>
          </a:xfrm>
          <a:prstGeom prst="round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b="1" i="0" u="none" strike="noStrike">
                <a:solidFill>
                  <a:schemeClr val="tx1"/>
                </a:solidFill>
                <a:effectLst/>
              </a:rPr>
              <a:t>Castelo forte</a:t>
            </a:r>
            <a:r>
              <a:rPr lang="pt-BR" b="1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6" name="Retângulo: Cantos Arredondados 5">
            <a:hlinkClick r:id="rId6" action="ppaction://hlinksldjump"/>
            <a:extLst>
              <a:ext uri="{FF2B5EF4-FFF2-40B4-BE49-F238E27FC236}">
                <a16:creationId xmlns:a16="http://schemas.microsoft.com/office/drawing/2014/main" id="{66785130-751D-4C86-8330-56E319A466C2}"/>
              </a:ext>
            </a:extLst>
          </p:cNvPr>
          <p:cNvSpPr/>
          <p:nvPr/>
        </p:nvSpPr>
        <p:spPr>
          <a:xfrm>
            <a:off x="232348" y="4595398"/>
            <a:ext cx="1767899" cy="914400"/>
          </a:xfrm>
          <a:prstGeom prst="round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b="1" i="0" u="none" strike="noStrike">
                <a:solidFill>
                  <a:schemeClr val="tx1"/>
                </a:solidFill>
                <a:effectLst/>
              </a:rPr>
              <a:t>Convite ao compromisso</a:t>
            </a:r>
            <a:r>
              <a:rPr lang="pt-BR" b="1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63" name="Retângulo: Cantos Arredondados 62">
            <a:hlinkClick r:id="rId7" action="ppaction://hlinksldjump"/>
            <a:extLst>
              <a:ext uri="{FF2B5EF4-FFF2-40B4-BE49-F238E27FC236}">
                <a16:creationId xmlns:a16="http://schemas.microsoft.com/office/drawing/2014/main" id="{AA090FD6-6E34-41F4-6AA3-D9304A0A2D1F}"/>
              </a:ext>
            </a:extLst>
          </p:cNvPr>
          <p:cNvSpPr/>
          <p:nvPr/>
        </p:nvSpPr>
        <p:spPr>
          <a:xfrm>
            <a:off x="232347" y="5707168"/>
            <a:ext cx="1767899" cy="914400"/>
          </a:xfrm>
          <a:prstGeom prst="round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b="1" i="0" u="none" strike="noStrike">
                <a:solidFill>
                  <a:schemeClr val="tx1"/>
                </a:solidFill>
                <a:effectLst/>
              </a:rPr>
              <a:t>Estou pronto, Senhor</a:t>
            </a:r>
            <a:r>
              <a:rPr lang="pt-BR" b="1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69" name="Retângulo: Cantos Arredondados 68">
            <a:hlinkClick r:id="rId8" action="ppaction://hlinksldjump"/>
            <a:extLst>
              <a:ext uri="{FF2B5EF4-FFF2-40B4-BE49-F238E27FC236}">
                <a16:creationId xmlns:a16="http://schemas.microsoft.com/office/drawing/2014/main" id="{6F5CE498-1BA2-713A-A1FD-80DEC37F07C5}"/>
              </a:ext>
            </a:extLst>
          </p:cNvPr>
          <p:cNvSpPr/>
          <p:nvPr/>
        </p:nvSpPr>
        <p:spPr>
          <a:xfrm>
            <a:off x="2225096" y="1227242"/>
            <a:ext cx="1767899" cy="914400"/>
          </a:xfrm>
          <a:prstGeom prst="round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b="1" i="0" u="none" strike="noStrike" dirty="0">
                <a:solidFill>
                  <a:schemeClr val="tx1"/>
                </a:solidFill>
                <a:effectLst/>
              </a:rPr>
              <a:t>A fonte </a:t>
            </a:r>
            <a:endParaRPr lang="pt-BR" b="1" dirty="0">
              <a:solidFill>
                <a:schemeClr val="tx1"/>
              </a:solidFill>
            </a:endParaRPr>
          </a:p>
        </p:txBody>
      </p:sp>
      <p:sp>
        <p:nvSpPr>
          <p:cNvPr id="70" name="Retângulo: Cantos Arredondados 69">
            <a:hlinkClick r:id="rId9" action="ppaction://hlinksldjump"/>
            <a:extLst>
              <a:ext uri="{FF2B5EF4-FFF2-40B4-BE49-F238E27FC236}">
                <a16:creationId xmlns:a16="http://schemas.microsoft.com/office/drawing/2014/main" id="{5AF5CDD8-8499-8F8D-9B2B-399AE4FAEE50}"/>
              </a:ext>
            </a:extLst>
          </p:cNvPr>
          <p:cNvSpPr/>
          <p:nvPr/>
        </p:nvSpPr>
        <p:spPr>
          <a:xfrm>
            <a:off x="2225095" y="2339012"/>
            <a:ext cx="1767899" cy="914400"/>
          </a:xfrm>
          <a:prstGeom prst="round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b="1" i="0" u="none" strike="noStrike">
                <a:solidFill>
                  <a:schemeClr val="tx1"/>
                </a:solidFill>
                <a:effectLst/>
              </a:rPr>
              <a:t>As minhas mãos estão cheias </a:t>
            </a:r>
            <a:endParaRPr lang="pt-BR" b="1">
              <a:solidFill>
                <a:schemeClr val="tx1"/>
              </a:solidFill>
            </a:endParaRPr>
          </a:p>
        </p:txBody>
      </p:sp>
      <p:sp>
        <p:nvSpPr>
          <p:cNvPr id="71" name="Retângulo: Cantos Arredondados 70">
            <a:hlinkClick r:id="rId10" action="ppaction://hlinksldjump"/>
            <a:extLst>
              <a:ext uri="{FF2B5EF4-FFF2-40B4-BE49-F238E27FC236}">
                <a16:creationId xmlns:a16="http://schemas.microsoft.com/office/drawing/2014/main" id="{40BFBDE9-8884-77F4-AE78-014E737A00D1}"/>
              </a:ext>
            </a:extLst>
          </p:cNvPr>
          <p:cNvSpPr/>
          <p:nvPr/>
        </p:nvSpPr>
        <p:spPr>
          <a:xfrm>
            <a:off x="2225094" y="3467205"/>
            <a:ext cx="1767899" cy="914400"/>
          </a:xfrm>
          <a:prstGeom prst="round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b="1" i="0" u="none" strike="noStrike">
                <a:solidFill>
                  <a:schemeClr val="tx1"/>
                </a:solidFill>
                <a:effectLst/>
              </a:rPr>
              <a:t>Celebrai a Cristo</a:t>
            </a:r>
            <a:r>
              <a:rPr lang="pt-BR" b="1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72" name="Retângulo: Cantos Arredondados 71">
            <a:hlinkClick r:id="rId11" action="ppaction://hlinksldjump"/>
            <a:extLst>
              <a:ext uri="{FF2B5EF4-FFF2-40B4-BE49-F238E27FC236}">
                <a16:creationId xmlns:a16="http://schemas.microsoft.com/office/drawing/2014/main" id="{7127E543-5B00-786F-DCD5-FB8DC11019E5}"/>
              </a:ext>
            </a:extLst>
          </p:cNvPr>
          <p:cNvSpPr/>
          <p:nvPr/>
        </p:nvSpPr>
        <p:spPr>
          <a:xfrm>
            <a:off x="2225093" y="4595398"/>
            <a:ext cx="1767899" cy="914400"/>
          </a:xfrm>
          <a:prstGeom prst="round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b="1" i="0" u="none" strike="noStrike">
                <a:solidFill>
                  <a:schemeClr val="tx1"/>
                </a:solidFill>
                <a:effectLst/>
              </a:rPr>
              <a:t>Cuida bem </a:t>
            </a:r>
            <a:endParaRPr lang="pt-BR" b="1">
              <a:solidFill>
                <a:schemeClr val="tx1"/>
              </a:solidFill>
            </a:endParaRPr>
          </a:p>
        </p:txBody>
      </p:sp>
      <p:sp>
        <p:nvSpPr>
          <p:cNvPr id="73" name="Retângulo: Cantos Arredondados 72">
            <a:hlinkClick r:id="rId12" action="ppaction://hlinksldjump"/>
            <a:extLst>
              <a:ext uri="{FF2B5EF4-FFF2-40B4-BE49-F238E27FC236}">
                <a16:creationId xmlns:a16="http://schemas.microsoft.com/office/drawing/2014/main" id="{525F4323-40CE-D1E8-A7EA-DF9A1E7E7939}"/>
              </a:ext>
            </a:extLst>
          </p:cNvPr>
          <p:cNvSpPr/>
          <p:nvPr/>
        </p:nvSpPr>
        <p:spPr>
          <a:xfrm>
            <a:off x="2220774" y="5707168"/>
            <a:ext cx="1767899" cy="914400"/>
          </a:xfrm>
          <a:prstGeom prst="round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b="1" i="0" u="none" strike="noStrike" dirty="0">
                <a:solidFill>
                  <a:schemeClr val="tx1"/>
                </a:solidFill>
                <a:effectLst/>
              </a:rPr>
              <a:t>Eu preciso de você</a:t>
            </a:r>
            <a:r>
              <a:rPr lang="pt-BR" b="1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74" name="Retângulo: Cantos Arredondados 73">
            <a:hlinkClick r:id="rId13" action="ppaction://hlinksldjump"/>
            <a:extLst>
              <a:ext uri="{FF2B5EF4-FFF2-40B4-BE49-F238E27FC236}">
                <a16:creationId xmlns:a16="http://schemas.microsoft.com/office/drawing/2014/main" id="{CC87F993-FFFC-A03B-C0CF-865A534F5B20}"/>
              </a:ext>
            </a:extLst>
          </p:cNvPr>
          <p:cNvSpPr/>
          <p:nvPr/>
        </p:nvSpPr>
        <p:spPr>
          <a:xfrm>
            <a:off x="4217841" y="1189037"/>
            <a:ext cx="1767899" cy="914400"/>
          </a:xfrm>
          <a:prstGeom prst="round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b="1" i="0" u="none" strike="noStrike" dirty="0">
                <a:solidFill>
                  <a:schemeClr val="tx1"/>
                </a:solidFill>
                <a:effectLst/>
              </a:rPr>
              <a:t>Agradecemos gentilmente </a:t>
            </a:r>
            <a:endParaRPr lang="pt-BR" b="1" dirty="0">
              <a:solidFill>
                <a:schemeClr val="tx1"/>
              </a:solidFill>
            </a:endParaRPr>
          </a:p>
        </p:txBody>
      </p:sp>
      <p:sp>
        <p:nvSpPr>
          <p:cNvPr id="75" name="Retângulo: Cantos Arredondados 74">
            <a:hlinkClick r:id="rId14" action="ppaction://hlinksldjump"/>
            <a:extLst>
              <a:ext uri="{FF2B5EF4-FFF2-40B4-BE49-F238E27FC236}">
                <a16:creationId xmlns:a16="http://schemas.microsoft.com/office/drawing/2014/main" id="{E5AD102B-8913-C761-6FF8-69D9684F44CB}"/>
              </a:ext>
            </a:extLst>
          </p:cNvPr>
          <p:cNvSpPr/>
          <p:nvPr/>
        </p:nvSpPr>
        <p:spPr>
          <a:xfrm>
            <a:off x="4217840" y="2300807"/>
            <a:ext cx="1767899" cy="914400"/>
          </a:xfrm>
          <a:prstGeom prst="round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b="1" i="0" u="none" strike="noStrike">
                <a:solidFill>
                  <a:schemeClr val="tx1"/>
                </a:solidFill>
                <a:effectLst/>
              </a:rPr>
              <a:t>Axé</a:t>
            </a:r>
            <a:r>
              <a:rPr lang="pt-BR" b="1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76" name="Retângulo: Cantos Arredondados 75">
            <a:hlinkClick r:id="rId15" action="ppaction://hlinksldjump"/>
            <a:extLst>
              <a:ext uri="{FF2B5EF4-FFF2-40B4-BE49-F238E27FC236}">
                <a16:creationId xmlns:a16="http://schemas.microsoft.com/office/drawing/2014/main" id="{8F71443B-FA63-F79B-9B22-1BA988CB01F6}"/>
              </a:ext>
            </a:extLst>
          </p:cNvPr>
          <p:cNvSpPr/>
          <p:nvPr/>
        </p:nvSpPr>
        <p:spPr>
          <a:xfrm>
            <a:off x="4217839" y="3429000"/>
            <a:ext cx="1767899" cy="914400"/>
          </a:xfrm>
          <a:prstGeom prst="round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b="1" i="0" u="none" strike="noStrike">
                <a:solidFill>
                  <a:schemeClr val="tx1"/>
                </a:solidFill>
                <a:effectLst/>
              </a:rPr>
              <a:t>Celebrai com júbilo</a:t>
            </a:r>
            <a:r>
              <a:rPr lang="pt-BR" b="1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77" name="Retângulo: Cantos Arredondados 76">
            <a:hlinkClick r:id="rId16" action="ppaction://hlinksldjump"/>
            <a:extLst>
              <a:ext uri="{FF2B5EF4-FFF2-40B4-BE49-F238E27FC236}">
                <a16:creationId xmlns:a16="http://schemas.microsoft.com/office/drawing/2014/main" id="{01800241-E87E-C981-EAE9-16371C31D2F4}"/>
              </a:ext>
            </a:extLst>
          </p:cNvPr>
          <p:cNvSpPr/>
          <p:nvPr/>
        </p:nvSpPr>
        <p:spPr>
          <a:xfrm>
            <a:off x="4217838" y="4557193"/>
            <a:ext cx="1767899" cy="914400"/>
          </a:xfrm>
          <a:prstGeom prst="round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b="1" i="0" u="none" strike="noStrike">
                <a:solidFill>
                  <a:schemeClr val="tx1"/>
                </a:solidFill>
                <a:effectLst/>
              </a:rPr>
              <a:t>Deus é meu amparo </a:t>
            </a:r>
            <a:endParaRPr lang="pt-BR" b="1">
              <a:solidFill>
                <a:schemeClr val="tx1"/>
              </a:solidFill>
            </a:endParaRPr>
          </a:p>
        </p:txBody>
      </p:sp>
      <p:sp>
        <p:nvSpPr>
          <p:cNvPr id="78" name="Retângulo: Cantos Arredondados 77">
            <a:hlinkClick r:id="rId17" action="ppaction://hlinksldjump"/>
            <a:extLst>
              <a:ext uri="{FF2B5EF4-FFF2-40B4-BE49-F238E27FC236}">
                <a16:creationId xmlns:a16="http://schemas.microsoft.com/office/drawing/2014/main" id="{A12813AB-A4CF-58C0-C76A-A1C014EE75D1}"/>
              </a:ext>
            </a:extLst>
          </p:cNvPr>
          <p:cNvSpPr/>
          <p:nvPr/>
        </p:nvSpPr>
        <p:spPr>
          <a:xfrm>
            <a:off x="4217837" y="5668963"/>
            <a:ext cx="1767899" cy="914400"/>
          </a:xfrm>
          <a:prstGeom prst="round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b="1" i="0" u="none" strike="noStrike">
                <a:solidFill>
                  <a:schemeClr val="tx1"/>
                </a:solidFill>
                <a:effectLst/>
              </a:rPr>
              <a:t>Fico feliz</a:t>
            </a:r>
            <a:r>
              <a:rPr lang="pt-BR" b="1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79" name="Retângulo: Cantos Arredondados 78">
            <a:hlinkClick r:id="rId18" action="ppaction://hlinksldjump"/>
            <a:extLst>
              <a:ext uri="{FF2B5EF4-FFF2-40B4-BE49-F238E27FC236}">
                <a16:creationId xmlns:a16="http://schemas.microsoft.com/office/drawing/2014/main" id="{55559D78-F922-EAF2-1058-3AF1012B4EC4}"/>
              </a:ext>
            </a:extLst>
          </p:cNvPr>
          <p:cNvSpPr/>
          <p:nvPr/>
        </p:nvSpPr>
        <p:spPr>
          <a:xfrm>
            <a:off x="6210586" y="1189037"/>
            <a:ext cx="1767899" cy="914400"/>
          </a:xfrm>
          <a:prstGeom prst="round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b="1" i="0" u="none" strike="noStrike" dirty="0">
                <a:solidFill>
                  <a:schemeClr val="tx1"/>
                </a:solidFill>
                <a:effectLst/>
              </a:rPr>
              <a:t>Amanhecer </a:t>
            </a:r>
            <a:endParaRPr lang="pt-BR" b="1" dirty="0">
              <a:solidFill>
                <a:schemeClr val="tx1"/>
              </a:solidFill>
            </a:endParaRPr>
          </a:p>
        </p:txBody>
      </p:sp>
      <p:sp>
        <p:nvSpPr>
          <p:cNvPr id="80" name="Retângulo: Cantos Arredondados 79">
            <a:hlinkClick r:id="rId19" action="ppaction://hlinksldjump"/>
            <a:extLst>
              <a:ext uri="{FF2B5EF4-FFF2-40B4-BE49-F238E27FC236}">
                <a16:creationId xmlns:a16="http://schemas.microsoft.com/office/drawing/2014/main" id="{BDA2EC79-1D3C-8717-00C9-6B19BA465A31}"/>
              </a:ext>
            </a:extLst>
          </p:cNvPr>
          <p:cNvSpPr/>
          <p:nvPr/>
        </p:nvSpPr>
        <p:spPr>
          <a:xfrm>
            <a:off x="6210585" y="2300807"/>
            <a:ext cx="1767899" cy="914400"/>
          </a:xfrm>
          <a:prstGeom prst="round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b="1" i="0" u="none" strike="noStrike">
                <a:solidFill>
                  <a:schemeClr val="tx1"/>
                </a:solidFill>
                <a:effectLst/>
              </a:rPr>
              <a:t>Cada dia o dia inteiro</a:t>
            </a:r>
            <a:r>
              <a:rPr lang="pt-BR" b="1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81" name="Retângulo: Cantos Arredondados 80">
            <a:hlinkClick r:id="rId20" action="ppaction://hlinksldjump"/>
            <a:extLst>
              <a:ext uri="{FF2B5EF4-FFF2-40B4-BE49-F238E27FC236}">
                <a16:creationId xmlns:a16="http://schemas.microsoft.com/office/drawing/2014/main" id="{FD7FB6C4-80C0-7AB1-6185-95BDB005C18D}"/>
              </a:ext>
            </a:extLst>
          </p:cNvPr>
          <p:cNvSpPr/>
          <p:nvPr/>
        </p:nvSpPr>
        <p:spPr>
          <a:xfrm>
            <a:off x="6210584" y="3429000"/>
            <a:ext cx="1767899" cy="914400"/>
          </a:xfrm>
          <a:prstGeom prst="round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b="1" i="0" u="none" strike="noStrike">
                <a:solidFill>
                  <a:schemeClr val="tx1"/>
                </a:solidFill>
                <a:effectLst/>
              </a:rPr>
              <a:t>Cidade de paz</a:t>
            </a:r>
            <a:r>
              <a:rPr lang="pt-BR" b="1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82" name="Retângulo: Cantos Arredondados 81">
            <a:hlinkClick r:id="rId21" action="ppaction://hlinksldjump"/>
            <a:extLst>
              <a:ext uri="{FF2B5EF4-FFF2-40B4-BE49-F238E27FC236}">
                <a16:creationId xmlns:a16="http://schemas.microsoft.com/office/drawing/2014/main" id="{337F67B2-F712-524C-3A36-538F7C0D5888}"/>
              </a:ext>
            </a:extLst>
          </p:cNvPr>
          <p:cNvSpPr/>
          <p:nvPr/>
        </p:nvSpPr>
        <p:spPr>
          <a:xfrm>
            <a:off x="6210583" y="4557193"/>
            <a:ext cx="1767899" cy="914400"/>
          </a:xfrm>
          <a:prstGeom prst="round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b="1" i="0" u="none" strike="noStrike">
                <a:solidFill>
                  <a:schemeClr val="tx1"/>
                </a:solidFill>
                <a:effectLst/>
              </a:rPr>
              <a:t>Diaconia </a:t>
            </a:r>
            <a:endParaRPr lang="pt-BR" b="1">
              <a:solidFill>
                <a:schemeClr val="tx1"/>
              </a:solidFill>
            </a:endParaRPr>
          </a:p>
        </p:txBody>
      </p:sp>
      <p:sp>
        <p:nvSpPr>
          <p:cNvPr id="83" name="Retângulo: Cantos Arredondados 82">
            <a:hlinkClick r:id="rId22" action="ppaction://hlinksldjump"/>
            <a:extLst>
              <a:ext uri="{FF2B5EF4-FFF2-40B4-BE49-F238E27FC236}">
                <a16:creationId xmlns:a16="http://schemas.microsoft.com/office/drawing/2014/main" id="{91F54DC5-FE05-7533-395A-2D9AF57BDBFC}"/>
              </a:ext>
            </a:extLst>
          </p:cNvPr>
          <p:cNvSpPr/>
          <p:nvPr/>
        </p:nvSpPr>
        <p:spPr>
          <a:xfrm>
            <a:off x="6210582" y="5668963"/>
            <a:ext cx="1767899" cy="914400"/>
          </a:xfrm>
          <a:prstGeom prst="round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b="1" i="0" u="none" strike="noStrike">
                <a:solidFill>
                  <a:schemeClr val="tx1"/>
                </a:solidFill>
                <a:effectLst/>
              </a:rPr>
              <a:t>Geração JE 2014</a:t>
            </a:r>
            <a:r>
              <a:rPr lang="pt-BR" b="1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94" name="Retângulo: Cantos Arredondados 93">
            <a:hlinkClick r:id="rId23" action="ppaction://hlinksldjump"/>
            <a:extLst>
              <a:ext uri="{FF2B5EF4-FFF2-40B4-BE49-F238E27FC236}">
                <a16:creationId xmlns:a16="http://schemas.microsoft.com/office/drawing/2014/main" id="{F83E5F35-7382-078E-5C50-025CDB7A6255}"/>
              </a:ext>
            </a:extLst>
          </p:cNvPr>
          <p:cNvSpPr/>
          <p:nvPr/>
        </p:nvSpPr>
        <p:spPr>
          <a:xfrm>
            <a:off x="8203331" y="1189037"/>
            <a:ext cx="1767899" cy="914400"/>
          </a:xfrm>
          <a:prstGeom prst="round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b="1" i="0" u="none" strike="noStrike" dirty="0">
                <a:solidFill>
                  <a:schemeClr val="tx1"/>
                </a:solidFill>
                <a:effectLst/>
              </a:rPr>
              <a:t>Amigo! Amiga! Que bom que você veio! </a:t>
            </a:r>
            <a:endParaRPr lang="pt-BR" b="1" dirty="0">
              <a:solidFill>
                <a:schemeClr val="tx1"/>
              </a:solidFill>
            </a:endParaRPr>
          </a:p>
        </p:txBody>
      </p:sp>
      <p:sp>
        <p:nvSpPr>
          <p:cNvPr id="95" name="Retângulo: Cantos Arredondados 94">
            <a:hlinkClick r:id="rId24" action="ppaction://hlinksldjump"/>
            <a:extLst>
              <a:ext uri="{FF2B5EF4-FFF2-40B4-BE49-F238E27FC236}">
                <a16:creationId xmlns:a16="http://schemas.microsoft.com/office/drawing/2014/main" id="{40870A90-BF91-35A1-D457-0435E24D3AF5}"/>
              </a:ext>
            </a:extLst>
          </p:cNvPr>
          <p:cNvSpPr/>
          <p:nvPr/>
        </p:nvSpPr>
        <p:spPr>
          <a:xfrm>
            <a:off x="8203330" y="2300807"/>
            <a:ext cx="1767899" cy="914400"/>
          </a:xfrm>
          <a:prstGeom prst="round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b="1" i="0" u="none" strike="noStrike">
                <a:solidFill>
                  <a:schemeClr val="tx1"/>
                </a:solidFill>
                <a:effectLst/>
              </a:rPr>
              <a:t>Canção da chegada </a:t>
            </a:r>
            <a:endParaRPr lang="pt-BR" b="1">
              <a:solidFill>
                <a:schemeClr val="tx1"/>
              </a:solidFill>
            </a:endParaRPr>
          </a:p>
        </p:txBody>
      </p:sp>
      <p:sp>
        <p:nvSpPr>
          <p:cNvPr id="96" name="Retângulo: Cantos Arredondados 95">
            <a:hlinkClick r:id="rId25" action="ppaction://hlinksldjump"/>
            <a:extLst>
              <a:ext uri="{FF2B5EF4-FFF2-40B4-BE49-F238E27FC236}">
                <a16:creationId xmlns:a16="http://schemas.microsoft.com/office/drawing/2014/main" id="{8B3CC122-5C2D-125E-0AE3-683BEA8F6946}"/>
              </a:ext>
            </a:extLst>
          </p:cNvPr>
          <p:cNvSpPr/>
          <p:nvPr/>
        </p:nvSpPr>
        <p:spPr>
          <a:xfrm>
            <a:off x="8203329" y="3429000"/>
            <a:ext cx="1767899" cy="914400"/>
          </a:xfrm>
          <a:prstGeom prst="round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b="1" i="0" u="none" strike="noStrike">
                <a:solidFill>
                  <a:schemeClr val="tx1"/>
                </a:solidFill>
                <a:effectLst/>
              </a:rPr>
              <a:t>Como dar graças?</a:t>
            </a:r>
            <a:r>
              <a:rPr lang="pt-BR" b="1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97" name="Retângulo: Cantos Arredondados 96">
            <a:hlinkClick r:id="rId26" action="ppaction://hlinksldjump"/>
            <a:extLst>
              <a:ext uri="{FF2B5EF4-FFF2-40B4-BE49-F238E27FC236}">
                <a16:creationId xmlns:a16="http://schemas.microsoft.com/office/drawing/2014/main" id="{AF032B4A-4072-F98C-D5F5-AB26F70DF163}"/>
              </a:ext>
            </a:extLst>
          </p:cNvPr>
          <p:cNvSpPr/>
          <p:nvPr/>
        </p:nvSpPr>
        <p:spPr>
          <a:xfrm>
            <a:off x="8203328" y="4557193"/>
            <a:ext cx="1767899" cy="914400"/>
          </a:xfrm>
          <a:prstGeom prst="round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b="1" i="0" u="none" strike="noStrike">
                <a:solidFill>
                  <a:schemeClr val="tx1"/>
                </a:solidFill>
                <a:effectLst/>
              </a:rPr>
              <a:t>Esta é tua casa </a:t>
            </a:r>
            <a:endParaRPr lang="pt-BR" b="1">
              <a:solidFill>
                <a:schemeClr val="tx1"/>
              </a:solidFill>
            </a:endParaRPr>
          </a:p>
        </p:txBody>
      </p:sp>
      <p:sp>
        <p:nvSpPr>
          <p:cNvPr id="98" name="Retângulo: Cantos Arredondados 97">
            <a:hlinkClick r:id="rId27" action="ppaction://hlinksldjump"/>
            <a:extLst>
              <a:ext uri="{FF2B5EF4-FFF2-40B4-BE49-F238E27FC236}">
                <a16:creationId xmlns:a16="http://schemas.microsoft.com/office/drawing/2014/main" id="{E8146F80-127D-49E4-3B52-3C13857D91D2}"/>
              </a:ext>
            </a:extLst>
          </p:cNvPr>
          <p:cNvSpPr/>
          <p:nvPr/>
        </p:nvSpPr>
        <p:spPr>
          <a:xfrm>
            <a:off x="8203327" y="5668963"/>
            <a:ext cx="1767899" cy="914400"/>
          </a:xfrm>
          <a:prstGeom prst="round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b="1" i="0" u="none" strike="noStrike">
                <a:solidFill>
                  <a:schemeClr val="tx1"/>
                </a:solidFill>
                <a:effectLst/>
              </a:rPr>
              <a:t>Jesus, em tua presença </a:t>
            </a:r>
            <a:endParaRPr lang="pt-BR" b="1">
              <a:solidFill>
                <a:schemeClr val="tx1"/>
              </a:solidFill>
            </a:endParaRPr>
          </a:p>
        </p:txBody>
      </p:sp>
      <p:sp>
        <p:nvSpPr>
          <p:cNvPr id="99" name="Retângulo: Cantos Arredondados 98">
            <a:hlinkClick r:id="rId28" action="ppaction://hlinksldjump"/>
            <a:extLst>
              <a:ext uri="{FF2B5EF4-FFF2-40B4-BE49-F238E27FC236}">
                <a16:creationId xmlns:a16="http://schemas.microsoft.com/office/drawing/2014/main" id="{A1079841-8BDD-EA52-6A61-63B0F7E98189}"/>
              </a:ext>
            </a:extLst>
          </p:cNvPr>
          <p:cNvSpPr/>
          <p:nvPr/>
        </p:nvSpPr>
        <p:spPr>
          <a:xfrm>
            <a:off x="10196076" y="1189037"/>
            <a:ext cx="1767899" cy="914400"/>
          </a:xfrm>
          <a:prstGeom prst="round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b="1" i="0" u="none" strike="noStrike" dirty="0">
                <a:solidFill>
                  <a:schemeClr val="tx1"/>
                </a:solidFill>
                <a:effectLst/>
              </a:rPr>
              <a:t>Aqui chegando, </a:t>
            </a:r>
            <a:r>
              <a:rPr lang="pt-BR" b="1" dirty="0">
                <a:solidFill>
                  <a:schemeClr val="tx1"/>
                </a:solidFill>
              </a:rPr>
              <a:t>Senhor</a:t>
            </a:r>
          </a:p>
        </p:txBody>
      </p:sp>
      <p:sp>
        <p:nvSpPr>
          <p:cNvPr id="100" name="Retângulo: Cantos Arredondados 99">
            <a:hlinkClick r:id="rId29" action="ppaction://hlinksldjump"/>
            <a:extLst>
              <a:ext uri="{FF2B5EF4-FFF2-40B4-BE49-F238E27FC236}">
                <a16:creationId xmlns:a16="http://schemas.microsoft.com/office/drawing/2014/main" id="{66FAB56D-58F7-3D1C-43D3-598B2B5A0062}"/>
              </a:ext>
            </a:extLst>
          </p:cNvPr>
          <p:cNvSpPr/>
          <p:nvPr/>
        </p:nvSpPr>
        <p:spPr>
          <a:xfrm>
            <a:off x="10196075" y="2300807"/>
            <a:ext cx="1767899" cy="914400"/>
          </a:xfrm>
          <a:prstGeom prst="round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b="1" i="0" u="none" strike="noStrike" dirty="0">
                <a:solidFill>
                  <a:schemeClr val="tx1"/>
                </a:solidFill>
                <a:effectLst/>
              </a:rPr>
              <a:t>Canção do cuidado</a:t>
            </a:r>
            <a:r>
              <a:rPr lang="pt-BR" b="1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101" name="Retângulo: Cantos Arredondados 100">
            <a:hlinkClick r:id="rId30" action="ppaction://hlinksldjump"/>
            <a:extLst>
              <a:ext uri="{FF2B5EF4-FFF2-40B4-BE49-F238E27FC236}">
                <a16:creationId xmlns:a16="http://schemas.microsoft.com/office/drawing/2014/main" id="{0846A6F8-CEC9-DA76-F777-3D9B83F54D87}"/>
              </a:ext>
            </a:extLst>
          </p:cNvPr>
          <p:cNvSpPr/>
          <p:nvPr/>
        </p:nvSpPr>
        <p:spPr>
          <a:xfrm>
            <a:off x="10196074" y="3429000"/>
            <a:ext cx="1767899" cy="914400"/>
          </a:xfrm>
          <a:prstGeom prst="round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b="1" i="0" u="none" strike="noStrike" dirty="0">
                <a:solidFill>
                  <a:schemeClr val="tx1"/>
                </a:solidFill>
                <a:effectLst/>
              </a:rPr>
              <a:t>Conectados 2012</a:t>
            </a:r>
            <a:r>
              <a:rPr lang="pt-BR" b="1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102" name="Retângulo: Cantos Arredondados 101">
            <a:hlinkClick r:id="rId31" action="ppaction://hlinksldjump"/>
            <a:extLst>
              <a:ext uri="{FF2B5EF4-FFF2-40B4-BE49-F238E27FC236}">
                <a16:creationId xmlns:a16="http://schemas.microsoft.com/office/drawing/2014/main" id="{C539D63F-FD2E-118F-8A8D-85B9F8D71D3C}"/>
              </a:ext>
            </a:extLst>
          </p:cNvPr>
          <p:cNvSpPr/>
          <p:nvPr/>
        </p:nvSpPr>
        <p:spPr>
          <a:xfrm>
            <a:off x="10196073" y="4557193"/>
            <a:ext cx="1767899" cy="914400"/>
          </a:xfrm>
          <a:prstGeom prst="round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b="1" i="0" u="none" strike="noStrike" dirty="0">
                <a:solidFill>
                  <a:schemeClr val="tx1"/>
                </a:solidFill>
                <a:effectLst/>
              </a:rPr>
              <a:t>Estou Alegre</a:t>
            </a:r>
            <a:r>
              <a:rPr lang="pt-BR" b="1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103" name="Retângulo: Cantos Arredondados 102">
            <a:hlinkClick r:id="rId32" action="ppaction://hlinksldjump"/>
            <a:extLst>
              <a:ext uri="{FF2B5EF4-FFF2-40B4-BE49-F238E27FC236}">
                <a16:creationId xmlns:a16="http://schemas.microsoft.com/office/drawing/2014/main" id="{E537CF69-A6C8-730E-CE35-029B2BE81413}"/>
              </a:ext>
            </a:extLst>
          </p:cNvPr>
          <p:cNvSpPr/>
          <p:nvPr/>
        </p:nvSpPr>
        <p:spPr>
          <a:xfrm>
            <a:off x="10196072" y="5668963"/>
            <a:ext cx="1767899" cy="914400"/>
          </a:xfrm>
          <a:prstGeom prst="round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b="1" i="0" u="none" strike="noStrike" dirty="0">
                <a:solidFill>
                  <a:schemeClr val="tx1"/>
                </a:solidFill>
                <a:effectLst/>
              </a:rPr>
              <a:t>Jovem, pelo que bate seu coração? 2010</a:t>
            </a:r>
            <a:r>
              <a:rPr lang="pt-BR" b="1" dirty="0">
                <a:solidFill>
                  <a:schemeClr val="tx1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8894293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74CA392-856F-4919-1A1B-DBC054C396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34251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pt-BR" sz="4500" dirty="0">
                <a:solidFill>
                  <a:srgbClr val="072A23"/>
                </a:solidFill>
                <a:latin typeface="Gotham Medium" panose="02000604030000020004" pitchFamily="50" charset="0"/>
              </a:rPr>
              <a:t>ÍNDICE</a:t>
            </a:r>
          </a:p>
        </p:txBody>
      </p:sp>
      <p:sp>
        <p:nvSpPr>
          <p:cNvPr id="3" name="Retângulo: Cantos Arredondados 2">
            <a:hlinkClick r:id="rId3" action="ppaction://hlinksldjump"/>
            <a:extLst>
              <a:ext uri="{FF2B5EF4-FFF2-40B4-BE49-F238E27FC236}">
                <a16:creationId xmlns:a16="http://schemas.microsoft.com/office/drawing/2014/main" id="{82F6B05D-BD65-126D-3006-150729857178}"/>
              </a:ext>
            </a:extLst>
          </p:cNvPr>
          <p:cNvSpPr/>
          <p:nvPr/>
        </p:nvSpPr>
        <p:spPr>
          <a:xfrm>
            <a:off x="232351" y="1227242"/>
            <a:ext cx="1767899" cy="914400"/>
          </a:xfrm>
          <a:prstGeom prst="round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b="1" i="0" u="none" strike="noStrike" dirty="0">
                <a:solidFill>
                  <a:schemeClr val="tx1"/>
                </a:solidFill>
                <a:effectLst/>
              </a:rPr>
              <a:t>Louvo, eu te louvo, ó Deus </a:t>
            </a:r>
            <a:endParaRPr lang="pt-BR" b="1" dirty="0">
              <a:solidFill>
                <a:schemeClr val="tx1"/>
              </a:solidFill>
            </a:endParaRPr>
          </a:p>
        </p:txBody>
      </p:sp>
      <p:sp>
        <p:nvSpPr>
          <p:cNvPr id="4" name="Retângulo: Cantos Arredondados 3">
            <a:hlinkClick r:id="rId4" action="ppaction://hlinksldjump"/>
            <a:extLst>
              <a:ext uri="{FF2B5EF4-FFF2-40B4-BE49-F238E27FC236}">
                <a16:creationId xmlns:a16="http://schemas.microsoft.com/office/drawing/2014/main" id="{416C6BC8-6AAF-8EA4-F3E5-AF7942410EA4}"/>
              </a:ext>
            </a:extLst>
          </p:cNvPr>
          <p:cNvSpPr/>
          <p:nvPr/>
        </p:nvSpPr>
        <p:spPr>
          <a:xfrm>
            <a:off x="232350" y="2339012"/>
            <a:ext cx="1767899" cy="914400"/>
          </a:xfrm>
          <a:prstGeom prst="round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b="1" i="0" u="none" strike="noStrike" dirty="0">
                <a:solidFill>
                  <a:schemeClr val="tx1"/>
                </a:solidFill>
                <a:effectLst/>
              </a:rPr>
              <a:t>O Profeta</a:t>
            </a:r>
            <a:r>
              <a:rPr lang="pt-BR" b="1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5" name="Retângulo: Cantos Arredondados 4">
            <a:hlinkClick r:id="rId5" action="ppaction://hlinksldjump"/>
            <a:extLst>
              <a:ext uri="{FF2B5EF4-FFF2-40B4-BE49-F238E27FC236}">
                <a16:creationId xmlns:a16="http://schemas.microsoft.com/office/drawing/2014/main" id="{99408767-A9FB-6B76-51CD-EA698D7B593D}"/>
              </a:ext>
            </a:extLst>
          </p:cNvPr>
          <p:cNvSpPr/>
          <p:nvPr/>
        </p:nvSpPr>
        <p:spPr>
          <a:xfrm>
            <a:off x="232349" y="3467205"/>
            <a:ext cx="1767899" cy="914400"/>
          </a:xfrm>
          <a:prstGeom prst="round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b="1" i="0" u="none" strike="noStrike" dirty="0">
                <a:solidFill>
                  <a:schemeClr val="tx1"/>
                </a:solidFill>
                <a:effectLst/>
              </a:rPr>
              <a:t>Que a luz de Cristo brilhe </a:t>
            </a:r>
            <a:endParaRPr lang="pt-BR" b="1" dirty="0">
              <a:solidFill>
                <a:schemeClr val="tx1"/>
              </a:solidFill>
            </a:endParaRPr>
          </a:p>
        </p:txBody>
      </p:sp>
      <p:sp>
        <p:nvSpPr>
          <p:cNvPr id="6" name="Retângulo: Cantos Arredondados 5">
            <a:hlinkClick r:id="rId6" action="ppaction://hlinksldjump"/>
            <a:extLst>
              <a:ext uri="{FF2B5EF4-FFF2-40B4-BE49-F238E27FC236}">
                <a16:creationId xmlns:a16="http://schemas.microsoft.com/office/drawing/2014/main" id="{66785130-751D-4C86-8330-56E319A466C2}"/>
              </a:ext>
            </a:extLst>
          </p:cNvPr>
          <p:cNvSpPr/>
          <p:nvPr/>
        </p:nvSpPr>
        <p:spPr>
          <a:xfrm>
            <a:off x="232348" y="4595398"/>
            <a:ext cx="1767899" cy="914400"/>
          </a:xfrm>
          <a:prstGeom prst="round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b="1" i="0" u="none" strike="noStrike" dirty="0">
                <a:solidFill>
                  <a:schemeClr val="tx1"/>
                </a:solidFill>
                <a:effectLst/>
              </a:rPr>
              <a:t>Santo (Cabo Verde)</a:t>
            </a:r>
            <a:r>
              <a:rPr lang="pt-BR" b="1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63" name="Retângulo: Cantos Arredondados 62">
            <a:hlinkClick r:id="rId7" action="ppaction://hlinksldjump"/>
            <a:extLst>
              <a:ext uri="{FF2B5EF4-FFF2-40B4-BE49-F238E27FC236}">
                <a16:creationId xmlns:a16="http://schemas.microsoft.com/office/drawing/2014/main" id="{AA090FD6-6E34-41F4-6AA3-D9304A0A2D1F}"/>
              </a:ext>
            </a:extLst>
          </p:cNvPr>
          <p:cNvSpPr/>
          <p:nvPr/>
        </p:nvSpPr>
        <p:spPr>
          <a:xfrm>
            <a:off x="232347" y="5707168"/>
            <a:ext cx="1767899" cy="914400"/>
          </a:xfrm>
          <a:prstGeom prst="round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b="1" i="0" u="none" strike="noStrike" dirty="0">
                <a:solidFill>
                  <a:schemeClr val="tx1"/>
                </a:solidFill>
                <a:effectLst/>
              </a:rPr>
              <a:t>Teu povo </a:t>
            </a:r>
            <a:endParaRPr lang="pt-BR" b="1" dirty="0">
              <a:solidFill>
                <a:schemeClr val="tx1"/>
              </a:solidFill>
            </a:endParaRPr>
          </a:p>
        </p:txBody>
      </p:sp>
      <p:sp>
        <p:nvSpPr>
          <p:cNvPr id="69" name="Retângulo: Cantos Arredondados 68">
            <a:hlinkClick r:id="rId8" action="ppaction://hlinksldjump"/>
            <a:extLst>
              <a:ext uri="{FF2B5EF4-FFF2-40B4-BE49-F238E27FC236}">
                <a16:creationId xmlns:a16="http://schemas.microsoft.com/office/drawing/2014/main" id="{6F5CE498-1BA2-713A-A1FD-80DEC37F07C5}"/>
              </a:ext>
            </a:extLst>
          </p:cNvPr>
          <p:cNvSpPr/>
          <p:nvPr/>
        </p:nvSpPr>
        <p:spPr>
          <a:xfrm>
            <a:off x="2225096" y="1227242"/>
            <a:ext cx="1767899" cy="914400"/>
          </a:xfrm>
          <a:prstGeom prst="round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b="1" i="0" u="none" strike="noStrike" dirty="0">
                <a:solidFill>
                  <a:schemeClr val="tx1"/>
                </a:solidFill>
                <a:effectLst/>
              </a:rPr>
              <a:t>Momento novo</a:t>
            </a:r>
            <a:r>
              <a:rPr lang="pt-BR" b="1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70" name="Retângulo: Cantos Arredondados 69">
            <a:hlinkClick r:id="rId9" action="ppaction://hlinksldjump"/>
            <a:extLst>
              <a:ext uri="{FF2B5EF4-FFF2-40B4-BE49-F238E27FC236}">
                <a16:creationId xmlns:a16="http://schemas.microsoft.com/office/drawing/2014/main" id="{5AF5CDD8-8499-8F8D-9B2B-399AE4FAEE50}"/>
              </a:ext>
            </a:extLst>
          </p:cNvPr>
          <p:cNvSpPr/>
          <p:nvPr/>
        </p:nvSpPr>
        <p:spPr>
          <a:xfrm>
            <a:off x="2225095" y="2339012"/>
            <a:ext cx="1767899" cy="914400"/>
          </a:xfrm>
          <a:prstGeom prst="round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b="1" i="0" u="none" strike="noStrike" dirty="0">
                <a:solidFill>
                  <a:schemeClr val="tx1"/>
                </a:solidFill>
                <a:effectLst/>
              </a:rPr>
              <a:t>Olaria de Deus</a:t>
            </a:r>
            <a:r>
              <a:rPr lang="pt-BR" b="1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71" name="Retângulo: Cantos Arredondados 70">
            <a:hlinkClick r:id="rId10" action="ppaction://hlinksldjump"/>
            <a:extLst>
              <a:ext uri="{FF2B5EF4-FFF2-40B4-BE49-F238E27FC236}">
                <a16:creationId xmlns:a16="http://schemas.microsoft.com/office/drawing/2014/main" id="{40BFBDE9-8884-77F4-AE78-014E737A00D1}"/>
              </a:ext>
            </a:extLst>
          </p:cNvPr>
          <p:cNvSpPr/>
          <p:nvPr/>
        </p:nvSpPr>
        <p:spPr>
          <a:xfrm>
            <a:off x="2225094" y="3467205"/>
            <a:ext cx="1767899" cy="914400"/>
          </a:xfrm>
          <a:prstGeom prst="round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b="1" i="0" u="none" strike="noStrike" dirty="0">
                <a:solidFill>
                  <a:schemeClr val="tx1"/>
                </a:solidFill>
                <a:effectLst/>
              </a:rPr>
              <a:t>Querido Deus </a:t>
            </a:r>
            <a:endParaRPr lang="pt-BR" b="1" dirty="0">
              <a:solidFill>
                <a:schemeClr val="tx1"/>
              </a:solidFill>
            </a:endParaRPr>
          </a:p>
        </p:txBody>
      </p:sp>
      <p:sp>
        <p:nvSpPr>
          <p:cNvPr id="72" name="Retângulo: Cantos Arredondados 71">
            <a:hlinkClick r:id="rId11" action="ppaction://hlinksldjump"/>
            <a:extLst>
              <a:ext uri="{FF2B5EF4-FFF2-40B4-BE49-F238E27FC236}">
                <a16:creationId xmlns:a16="http://schemas.microsoft.com/office/drawing/2014/main" id="{7127E543-5B00-786F-DCD5-FB8DC11019E5}"/>
              </a:ext>
            </a:extLst>
          </p:cNvPr>
          <p:cNvSpPr/>
          <p:nvPr/>
        </p:nvSpPr>
        <p:spPr>
          <a:xfrm>
            <a:off x="2225093" y="4595398"/>
            <a:ext cx="1767899" cy="914400"/>
          </a:xfrm>
          <a:prstGeom prst="round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b="1" i="0" u="none" strike="noStrike" dirty="0">
                <a:solidFill>
                  <a:schemeClr val="tx1"/>
                </a:solidFill>
                <a:effectLst/>
              </a:rPr>
              <a:t>Seja bem-vindo </a:t>
            </a:r>
            <a:r>
              <a:rPr lang="pt-BR" b="1" i="0" u="none" strike="noStrike" dirty="0" err="1">
                <a:solidFill>
                  <a:schemeClr val="tx1"/>
                </a:solidFill>
                <a:effectLst/>
              </a:rPr>
              <a:t>olê-lê</a:t>
            </a:r>
            <a:r>
              <a:rPr lang="pt-BR" b="1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73" name="Retângulo: Cantos Arredondados 72">
            <a:hlinkClick r:id="rId12" action="ppaction://hlinksldjump"/>
            <a:extLst>
              <a:ext uri="{FF2B5EF4-FFF2-40B4-BE49-F238E27FC236}">
                <a16:creationId xmlns:a16="http://schemas.microsoft.com/office/drawing/2014/main" id="{525F4323-40CE-D1E8-A7EA-DF9A1E7E7939}"/>
              </a:ext>
            </a:extLst>
          </p:cNvPr>
          <p:cNvSpPr/>
          <p:nvPr/>
        </p:nvSpPr>
        <p:spPr>
          <a:xfrm>
            <a:off x="2225092" y="5707168"/>
            <a:ext cx="1767899" cy="914400"/>
          </a:xfrm>
          <a:prstGeom prst="round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b="1" i="0" u="none" strike="noStrike" dirty="0">
                <a:solidFill>
                  <a:schemeClr val="tx1"/>
                </a:solidFill>
                <a:effectLst/>
              </a:rPr>
              <a:t>Tributai ao Senhor</a:t>
            </a:r>
            <a:r>
              <a:rPr lang="pt-BR" b="1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74" name="Retângulo: Cantos Arredondados 73">
            <a:hlinkClick r:id="rId13" action="ppaction://hlinksldjump"/>
            <a:extLst>
              <a:ext uri="{FF2B5EF4-FFF2-40B4-BE49-F238E27FC236}">
                <a16:creationId xmlns:a16="http://schemas.microsoft.com/office/drawing/2014/main" id="{CC87F993-FFFC-A03B-C0CF-865A534F5B20}"/>
              </a:ext>
            </a:extLst>
          </p:cNvPr>
          <p:cNvSpPr/>
          <p:nvPr/>
        </p:nvSpPr>
        <p:spPr>
          <a:xfrm>
            <a:off x="4217841" y="1189037"/>
            <a:ext cx="1767899" cy="914400"/>
          </a:xfrm>
          <a:prstGeom prst="round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b="1" i="0" u="none" strike="noStrike" dirty="0">
                <a:solidFill>
                  <a:schemeClr val="tx1"/>
                </a:solidFill>
                <a:effectLst/>
              </a:rPr>
              <a:t>Mutirão da vida </a:t>
            </a:r>
            <a:endParaRPr lang="pt-BR" b="1" dirty="0">
              <a:solidFill>
                <a:schemeClr val="tx1"/>
              </a:solidFill>
            </a:endParaRPr>
          </a:p>
        </p:txBody>
      </p:sp>
      <p:sp>
        <p:nvSpPr>
          <p:cNvPr id="75" name="Retângulo: Cantos Arredondados 74">
            <a:hlinkClick r:id="rId14" action="ppaction://hlinksldjump"/>
            <a:extLst>
              <a:ext uri="{FF2B5EF4-FFF2-40B4-BE49-F238E27FC236}">
                <a16:creationId xmlns:a16="http://schemas.microsoft.com/office/drawing/2014/main" id="{E5AD102B-8913-C761-6FF8-69D9684F44CB}"/>
              </a:ext>
            </a:extLst>
          </p:cNvPr>
          <p:cNvSpPr/>
          <p:nvPr/>
        </p:nvSpPr>
        <p:spPr>
          <a:xfrm>
            <a:off x="4217840" y="2300807"/>
            <a:ext cx="1767899" cy="914400"/>
          </a:xfrm>
          <a:prstGeom prst="round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b="1" i="0" u="none" strike="noStrike" dirty="0">
                <a:solidFill>
                  <a:schemeClr val="tx1"/>
                </a:solidFill>
                <a:effectLst/>
              </a:rPr>
              <a:t>Pela graça temos valor 2016</a:t>
            </a:r>
            <a:r>
              <a:rPr lang="pt-BR" b="1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76" name="Retângulo: Cantos Arredondados 75">
            <a:hlinkClick r:id="rId15" action="ppaction://hlinksldjump"/>
            <a:extLst>
              <a:ext uri="{FF2B5EF4-FFF2-40B4-BE49-F238E27FC236}">
                <a16:creationId xmlns:a16="http://schemas.microsoft.com/office/drawing/2014/main" id="{8F71443B-FA63-F79B-9B22-1BA988CB01F6}"/>
              </a:ext>
            </a:extLst>
          </p:cNvPr>
          <p:cNvSpPr/>
          <p:nvPr/>
        </p:nvSpPr>
        <p:spPr>
          <a:xfrm>
            <a:off x="4217839" y="3429000"/>
            <a:ext cx="1767899" cy="914400"/>
          </a:xfrm>
          <a:prstGeom prst="round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b="1" i="0" u="none" strike="noStrike" dirty="0">
                <a:solidFill>
                  <a:schemeClr val="tx1"/>
                </a:solidFill>
                <a:effectLst/>
              </a:rPr>
              <a:t>Reunidos aqui </a:t>
            </a:r>
            <a:endParaRPr lang="pt-BR" b="1" dirty="0">
              <a:solidFill>
                <a:schemeClr val="tx1"/>
              </a:solidFill>
            </a:endParaRPr>
          </a:p>
        </p:txBody>
      </p:sp>
      <p:sp>
        <p:nvSpPr>
          <p:cNvPr id="77" name="Retângulo: Cantos Arredondados 76">
            <a:hlinkClick r:id="rId16" action="ppaction://hlinksldjump"/>
            <a:extLst>
              <a:ext uri="{FF2B5EF4-FFF2-40B4-BE49-F238E27FC236}">
                <a16:creationId xmlns:a16="http://schemas.microsoft.com/office/drawing/2014/main" id="{01800241-E87E-C981-EAE9-16371C31D2F4}"/>
              </a:ext>
            </a:extLst>
          </p:cNvPr>
          <p:cNvSpPr/>
          <p:nvPr/>
        </p:nvSpPr>
        <p:spPr>
          <a:xfrm>
            <a:off x="4217838" y="4557193"/>
            <a:ext cx="1767899" cy="914400"/>
          </a:xfrm>
          <a:prstGeom prst="round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b="1" i="0" u="none" strike="noStrike" dirty="0">
                <a:solidFill>
                  <a:schemeClr val="tx1"/>
                </a:solidFill>
                <a:effectLst/>
              </a:rPr>
              <a:t>Senhor, se tu me chamas</a:t>
            </a:r>
            <a:r>
              <a:rPr lang="pt-BR" b="1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78" name="Retângulo: Cantos Arredondados 77">
            <a:hlinkClick r:id="rId17" action="ppaction://hlinksldjump"/>
            <a:extLst>
              <a:ext uri="{FF2B5EF4-FFF2-40B4-BE49-F238E27FC236}">
                <a16:creationId xmlns:a16="http://schemas.microsoft.com/office/drawing/2014/main" id="{A12813AB-A4CF-58C0-C76A-A1C014EE75D1}"/>
              </a:ext>
            </a:extLst>
          </p:cNvPr>
          <p:cNvSpPr/>
          <p:nvPr/>
        </p:nvSpPr>
        <p:spPr>
          <a:xfrm>
            <a:off x="4217837" y="5668963"/>
            <a:ext cx="1767899" cy="914400"/>
          </a:xfrm>
          <a:prstGeom prst="round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b="1" i="0" u="none" strike="noStrike" dirty="0">
                <a:solidFill>
                  <a:schemeClr val="tx1"/>
                </a:solidFill>
                <a:effectLst/>
              </a:rPr>
              <a:t>Vaso novo</a:t>
            </a:r>
            <a:r>
              <a:rPr lang="pt-BR" b="1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79" name="Retângulo: Cantos Arredondados 78">
            <a:hlinkClick r:id="rId18" action="ppaction://hlinksldjump"/>
            <a:extLst>
              <a:ext uri="{FF2B5EF4-FFF2-40B4-BE49-F238E27FC236}">
                <a16:creationId xmlns:a16="http://schemas.microsoft.com/office/drawing/2014/main" id="{55559D78-F922-EAF2-1058-3AF1012B4EC4}"/>
              </a:ext>
            </a:extLst>
          </p:cNvPr>
          <p:cNvSpPr/>
          <p:nvPr/>
        </p:nvSpPr>
        <p:spPr>
          <a:xfrm>
            <a:off x="6210586" y="1189037"/>
            <a:ext cx="1767899" cy="914400"/>
          </a:xfrm>
          <a:prstGeom prst="round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b="1" i="0" u="none" strike="noStrike" dirty="0">
                <a:solidFill>
                  <a:schemeClr val="tx1"/>
                </a:solidFill>
                <a:effectLst/>
              </a:rPr>
              <a:t>Nas asas do vento</a:t>
            </a:r>
            <a:r>
              <a:rPr lang="pt-BR" b="1" dirty="0">
                <a:solidFill>
                  <a:schemeClr val="tx1"/>
                </a:solidFill>
              </a:rPr>
              <a:t> </a:t>
            </a:r>
            <a:r>
              <a:rPr lang="pt-BR" b="1" i="0" u="none" strike="noStrike" dirty="0">
                <a:solidFill>
                  <a:schemeClr val="tx1"/>
                </a:solidFill>
                <a:effectLst/>
              </a:rPr>
              <a:t> </a:t>
            </a:r>
            <a:endParaRPr lang="pt-BR" b="1" dirty="0">
              <a:solidFill>
                <a:schemeClr val="tx1"/>
              </a:solidFill>
            </a:endParaRPr>
          </a:p>
        </p:txBody>
      </p:sp>
      <p:sp>
        <p:nvSpPr>
          <p:cNvPr id="80" name="Retângulo: Cantos Arredondados 79">
            <a:hlinkClick r:id="rId19" action="ppaction://hlinksldjump"/>
            <a:extLst>
              <a:ext uri="{FF2B5EF4-FFF2-40B4-BE49-F238E27FC236}">
                <a16:creationId xmlns:a16="http://schemas.microsoft.com/office/drawing/2014/main" id="{BDA2EC79-1D3C-8717-00C9-6B19BA465A31}"/>
              </a:ext>
            </a:extLst>
          </p:cNvPr>
          <p:cNvSpPr/>
          <p:nvPr/>
        </p:nvSpPr>
        <p:spPr>
          <a:xfrm>
            <a:off x="6210585" y="2300807"/>
            <a:ext cx="1767899" cy="914400"/>
          </a:xfrm>
          <a:prstGeom prst="round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b="1" i="0" u="none" strike="noStrike" dirty="0">
                <a:solidFill>
                  <a:schemeClr val="tx1"/>
                </a:solidFill>
                <a:effectLst/>
              </a:rPr>
              <a:t>Pipoca</a:t>
            </a:r>
            <a:r>
              <a:rPr lang="pt-BR" b="1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81" name="Retângulo: Cantos Arredondados 80">
            <a:hlinkClick r:id="rId20" action="ppaction://hlinksldjump"/>
            <a:extLst>
              <a:ext uri="{FF2B5EF4-FFF2-40B4-BE49-F238E27FC236}">
                <a16:creationId xmlns:a16="http://schemas.microsoft.com/office/drawing/2014/main" id="{FD7FB6C4-80C0-7AB1-6185-95BDB005C18D}"/>
              </a:ext>
            </a:extLst>
          </p:cNvPr>
          <p:cNvSpPr/>
          <p:nvPr/>
        </p:nvSpPr>
        <p:spPr>
          <a:xfrm>
            <a:off x="6210584" y="3429000"/>
            <a:ext cx="1767899" cy="914400"/>
          </a:xfrm>
          <a:prstGeom prst="round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b="1" i="0" u="none" strike="noStrike" dirty="0">
                <a:solidFill>
                  <a:schemeClr val="tx1"/>
                </a:solidFill>
                <a:effectLst/>
              </a:rPr>
              <a:t>Salmo 19 - A lei do Senhor é perfeita</a:t>
            </a:r>
            <a:endParaRPr lang="pt-BR" b="1" dirty="0">
              <a:solidFill>
                <a:schemeClr val="tx1"/>
              </a:solidFill>
            </a:endParaRPr>
          </a:p>
        </p:txBody>
      </p:sp>
      <p:sp>
        <p:nvSpPr>
          <p:cNvPr id="82" name="Retângulo: Cantos Arredondados 81">
            <a:hlinkClick r:id="rId21" action="ppaction://hlinksldjump"/>
            <a:extLst>
              <a:ext uri="{FF2B5EF4-FFF2-40B4-BE49-F238E27FC236}">
                <a16:creationId xmlns:a16="http://schemas.microsoft.com/office/drawing/2014/main" id="{337F67B2-F712-524C-3A36-538F7C0D5888}"/>
              </a:ext>
            </a:extLst>
          </p:cNvPr>
          <p:cNvSpPr/>
          <p:nvPr/>
        </p:nvSpPr>
        <p:spPr>
          <a:xfrm>
            <a:off x="6210583" y="4557193"/>
            <a:ext cx="1767899" cy="914400"/>
          </a:xfrm>
          <a:prstGeom prst="round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b="1" i="0" u="none" strike="noStrike" dirty="0">
                <a:solidFill>
                  <a:schemeClr val="tx1"/>
                </a:solidFill>
                <a:effectLst/>
              </a:rPr>
              <a:t>Sim, vale a pena viver</a:t>
            </a:r>
            <a:r>
              <a:rPr lang="pt-BR" b="1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83" name="Retângulo: Cantos Arredondados 82">
            <a:hlinkClick r:id="rId22" action="ppaction://hlinksldjump"/>
            <a:extLst>
              <a:ext uri="{FF2B5EF4-FFF2-40B4-BE49-F238E27FC236}">
                <a16:creationId xmlns:a16="http://schemas.microsoft.com/office/drawing/2014/main" id="{91F54DC5-FE05-7533-395A-2D9AF57BDBFC}"/>
              </a:ext>
            </a:extLst>
          </p:cNvPr>
          <p:cNvSpPr/>
          <p:nvPr/>
        </p:nvSpPr>
        <p:spPr>
          <a:xfrm>
            <a:off x="6210582" y="5668963"/>
            <a:ext cx="1767899" cy="914400"/>
          </a:xfrm>
          <a:prstGeom prst="round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b="1" i="0" u="none" strike="noStrike" dirty="0">
                <a:solidFill>
                  <a:schemeClr val="tx1"/>
                </a:solidFill>
                <a:effectLst/>
              </a:rPr>
              <a:t>Vem, derrama a paz </a:t>
            </a:r>
            <a:endParaRPr lang="pt-BR" b="1" dirty="0">
              <a:solidFill>
                <a:schemeClr val="tx1"/>
              </a:solidFill>
            </a:endParaRPr>
          </a:p>
        </p:txBody>
      </p:sp>
      <p:sp>
        <p:nvSpPr>
          <p:cNvPr id="94" name="Retângulo: Cantos Arredondados 93">
            <a:hlinkClick r:id="rId23" action="ppaction://hlinksldjump"/>
            <a:extLst>
              <a:ext uri="{FF2B5EF4-FFF2-40B4-BE49-F238E27FC236}">
                <a16:creationId xmlns:a16="http://schemas.microsoft.com/office/drawing/2014/main" id="{F83E5F35-7382-078E-5C50-025CDB7A6255}"/>
              </a:ext>
            </a:extLst>
          </p:cNvPr>
          <p:cNvSpPr/>
          <p:nvPr/>
        </p:nvSpPr>
        <p:spPr>
          <a:xfrm>
            <a:off x="8203331" y="1189037"/>
            <a:ext cx="1767899" cy="914400"/>
          </a:xfrm>
          <a:prstGeom prst="round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b="1" i="0" u="none" strike="noStrike" dirty="0">
                <a:solidFill>
                  <a:schemeClr val="tx1"/>
                </a:solidFill>
                <a:effectLst/>
              </a:rPr>
              <a:t>No mundo há tantas dores</a:t>
            </a:r>
            <a:r>
              <a:rPr lang="pt-BR" b="1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95" name="Retângulo: Cantos Arredondados 94">
            <a:hlinkClick r:id="rId24" action="ppaction://hlinksldjump"/>
            <a:extLst>
              <a:ext uri="{FF2B5EF4-FFF2-40B4-BE49-F238E27FC236}">
                <a16:creationId xmlns:a16="http://schemas.microsoft.com/office/drawing/2014/main" id="{40870A90-BF91-35A1-D457-0435E24D3AF5}"/>
              </a:ext>
            </a:extLst>
          </p:cNvPr>
          <p:cNvSpPr/>
          <p:nvPr/>
        </p:nvSpPr>
        <p:spPr>
          <a:xfrm>
            <a:off x="8203330" y="2300807"/>
            <a:ext cx="1767899" cy="914400"/>
          </a:xfrm>
          <a:prstGeom prst="round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b="1" i="0" u="none" strike="noStrike" dirty="0" err="1">
                <a:solidFill>
                  <a:schemeClr val="tx1"/>
                </a:solidFill>
                <a:effectLst/>
              </a:rPr>
              <a:t>Pororó</a:t>
            </a:r>
            <a:r>
              <a:rPr lang="pt-BR" b="1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96" name="Retângulo: Cantos Arredondados 95">
            <a:hlinkClick r:id="rId25" action="ppaction://hlinksldjump"/>
            <a:extLst>
              <a:ext uri="{FF2B5EF4-FFF2-40B4-BE49-F238E27FC236}">
                <a16:creationId xmlns:a16="http://schemas.microsoft.com/office/drawing/2014/main" id="{8B3CC122-5C2D-125E-0AE3-683BEA8F6946}"/>
              </a:ext>
            </a:extLst>
          </p:cNvPr>
          <p:cNvSpPr/>
          <p:nvPr/>
        </p:nvSpPr>
        <p:spPr>
          <a:xfrm>
            <a:off x="8203329" y="3429000"/>
            <a:ext cx="1767899" cy="914400"/>
          </a:xfrm>
          <a:prstGeom prst="round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b="1" i="0" u="none" strike="noStrike" dirty="0">
                <a:solidFill>
                  <a:schemeClr val="tx1"/>
                </a:solidFill>
                <a:effectLst/>
              </a:rPr>
              <a:t>Salmo 25 - A ti, Senhor)</a:t>
            </a:r>
            <a:endParaRPr lang="pt-BR" b="1" dirty="0">
              <a:solidFill>
                <a:schemeClr val="tx1"/>
              </a:solidFill>
            </a:endParaRPr>
          </a:p>
        </p:txBody>
      </p:sp>
      <p:sp>
        <p:nvSpPr>
          <p:cNvPr id="97" name="Retângulo: Cantos Arredondados 96">
            <a:hlinkClick r:id="rId26" action="ppaction://hlinksldjump"/>
            <a:extLst>
              <a:ext uri="{FF2B5EF4-FFF2-40B4-BE49-F238E27FC236}">
                <a16:creationId xmlns:a16="http://schemas.microsoft.com/office/drawing/2014/main" id="{AF032B4A-4072-F98C-D5F5-AB26F70DF163}"/>
              </a:ext>
            </a:extLst>
          </p:cNvPr>
          <p:cNvSpPr/>
          <p:nvPr/>
        </p:nvSpPr>
        <p:spPr>
          <a:xfrm>
            <a:off x="8203328" y="4557193"/>
            <a:ext cx="1767899" cy="914400"/>
          </a:xfrm>
          <a:prstGeom prst="round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b="1" i="0" u="none" strike="noStrike" dirty="0">
                <a:solidFill>
                  <a:schemeClr val="tx1"/>
                </a:solidFill>
                <a:effectLst/>
              </a:rPr>
              <a:t>Somos igreja de Cristo 2023</a:t>
            </a:r>
            <a:r>
              <a:rPr lang="pt-BR" b="1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98" name="Retângulo: Cantos Arredondados 97">
            <a:hlinkClick r:id="rId27" action="ppaction://hlinksldjump"/>
            <a:extLst>
              <a:ext uri="{FF2B5EF4-FFF2-40B4-BE49-F238E27FC236}">
                <a16:creationId xmlns:a16="http://schemas.microsoft.com/office/drawing/2014/main" id="{E8146F80-127D-49E4-3B52-3C13857D91D2}"/>
              </a:ext>
            </a:extLst>
          </p:cNvPr>
          <p:cNvSpPr/>
          <p:nvPr/>
        </p:nvSpPr>
        <p:spPr>
          <a:xfrm>
            <a:off x="8203327" y="5668963"/>
            <a:ext cx="1767899" cy="914400"/>
          </a:xfrm>
          <a:prstGeom prst="round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b="1" dirty="0">
                <a:solidFill>
                  <a:schemeClr val="tx1"/>
                </a:solidFill>
              </a:rPr>
              <a:t>Vida digna, nosso compro-</a:t>
            </a:r>
          </a:p>
          <a:p>
            <a:pPr algn="ctr"/>
            <a:r>
              <a:rPr lang="pt-BR" b="1" dirty="0">
                <a:solidFill>
                  <a:schemeClr val="tx1"/>
                </a:solidFill>
              </a:rPr>
              <a:t>misso 2018 </a:t>
            </a:r>
          </a:p>
        </p:txBody>
      </p:sp>
      <p:sp>
        <p:nvSpPr>
          <p:cNvPr id="99" name="Retângulo: Cantos Arredondados 98">
            <a:hlinkClick r:id="rId28" action="ppaction://hlinksldjump"/>
            <a:extLst>
              <a:ext uri="{FF2B5EF4-FFF2-40B4-BE49-F238E27FC236}">
                <a16:creationId xmlns:a16="http://schemas.microsoft.com/office/drawing/2014/main" id="{A1079841-8BDD-EA52-6A61-63B0F7E98189}"/>
              </a:ext>
            </a:extLst>
          </p:cNvPr>
          <p:cNvSpPr/>
          <p:nvPr/>
        </p:nvSpPr>
        <p:spPr>
          <a:xfrm>
            <a:off x="10196076" y="1189037"/>
            <a:ext cx="1767899" cy="914400"/>
          </a:xfrm>
          <a:prstGeom prst="round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b="1" i="0" u="none" strike="noStrike" dirty="0">
                <a:solidFill>
                  <a:schemeClr val="tx1"/>
                </a:solidFill>
                <a:effectLst/>
              </a:rPr>
              <a:t>Nos braços de Deus</a:t>
            </a:r>
            <a:r>
              <a:rPr lang="pt-BR" b="1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100" name="Retângulo: Cantos Arredondados 99">
            <a:hlinkClick r:id="rId29" action="ppaction://hlinksldjump"/>
            <a:extLst>
              <a:ext uri="{FF2B5EF4-FFF2-40B4-BE49-F238E27FC236}">
                <a16:creationId xmlns:a16="http://schemas.microsoft.com/office/drawing/2014/main" id="{66FAB56D-58F7-3D1C-43D3-598B2B5A0062}"/>
              </a:ext>
            </a:extLst>
          </p:cNvPr>
          <p:cNvSpPr/>
          <p:nvPr/>
        </p:nvSpPr>
        <p:spPr>
          <a:xfrm>
            <a:off x="10196075" y="2300807"/>
            <a:ext cx="1767899" cy="914400"/>
          </a:xfrm>
          <a:prstGeom prst="round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b="1" i="0" u="none" strike="noStrike" dirty="0">
                <a:solidFill>
                  <a:schemeClr val="tx1"/>
                </a:solidFill>
                <a:effectLst/>
              </a:rPr>
              <a:t>Qual a tua essência? 2020/2023</a:t>
            </a:r>
            <a:r>
              <a:rPr lang="pt-BR" b="1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101" name="Retângulo: Cantos Arredondados 100">
            <a:hlinkClick r:id="rId30" action="ppaction://hlinksldjump"/>
            <a:extLst>
              <a:ext uri="{FF2B5EF4-FFF2-40B4-BE49-F238E27FC236}">
                <a16:creationId xmlns:a16="http://schemas.microsoft.com/office/drawing/2014/main" id="{0846A6F8-CEC9-DA76-F777-3D9B83F54D87}"/>
              </a:ext>
            </a:extLst>
          </p:cNvPr>
          <p:cNvSpPr/>
          <p:nvPr/>
        </p:nvSpPr>
        <p:spPr>
          <a:xfrm>
            <a:off x="10196074" y="3429000"/>
            <a:ext cx="1767899" cy="914400"/>
          </a:xfrm>
          <a:prstGeom prst="round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b="1" i="0" u="none" strike="noStrike" dirty="0">
                <a:solidFill>
                  <a:schemeClr val="tx1"/>
                </a:solidFill>
                <a:effectLst/>
              </a:rPr>
              <a:t>Sambinha da acolhida</a:t>
            </a:r>
            <a:r>
              <a:rPr lang="pt-BR" b="1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102" name="Retângulo: Cantos Arredondados 101">
            <a:hlinkClick r:id="rId31" action="ppaction://hlinksldjump"/>
            <a:extLst>
              <a:ext uri="{FF2B5EF4-FFF2-40B4-BE49-F238E27FC236}">
                <a16:creationId xmlns:a16="http://schemas.microsoft.com/office/drawing/2014/main" id="{C539D63F-FD2E-118F-8A8D-85B9F8D71D3C}"/>
              </a:ext>
            </a:extLst>
          </p:cNvPr>
          <p:cNvSpPr/>
          <p:nvPr/>
        </p:nvSpPr>
        <p:spPr>
          <a:xfrm>
            <a:off x="10196073" y="4557193"/>
            <a:ext cx="1767899" cy="914400"/>
          </a:xfrm>
          <a:prstGeom prst="round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b="1" i="0" u="none" strike="noStrike" dirty="0">
                <a:solidFill>
                  <a:schemeClr val="tx1"/>
                </a:solidFill>
                <a:effectLst/>
              </a:rPr>
              <a:t>Te agradeço </a:t>
            </a:r>
            <a:endParaRPr lang="pt-BR" b="1" dirty="0">
              <a:solidFill>
                <a:schemeClr val="tx1"/>
              </a:solidFill>
            </a:endParaRPr>
          </a:p>
        </p:txBody>
      </p:sp>
      <p:sp>
        <p:nvSpPr>
          <p:cNvPr id="103" name="Retângulo: Cantos Arredondados 102">
            <a:hlinkClick r:id="rId32" action="ppaction://hlinksldjump"/>
            <a:extLst>
              <a:ext uri="{FF2B5EF4-FFF2-40B4-BE49-F238E27FC236}">
                <a16:creationId xmlns:a16="http://schemas.microsoft.com/office/drawing/2014/main" id="{E537CF69-A6C8-730E-CE35-029B2BE81413}"/>
              </a:ext>
            </a:extLst>
          </p:cNvPr>
          <p:cNvSpPr/>
          <p:nvPr/>
        </p:nvSpPr>
        <p:spPr>
          <a:xfrm>
            <a:off x="10196072" y="5668963"/>
            <a:ext cx="1767899" cy="914400"/>
          </a:xfrm>
          <a:prstGeom prst="round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b="1" i="0" u="none" strike="noStrike" dirty="0">
                <a:solidFill>
                  <a:schemeClr val="tx1"/>
                </a:solidFill>
                <a:effectLst/>
              </a:rPr>
              <a:t>Viva o amor 2022</a:t>
            </a:r>
            <a:r>
              <a:rPr lang="pt-BR" b="1" dirty="0">
                <a:solidFill>
                  <a:schemeClr val="tx1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8515102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F41599C-11C8-5753-A541-3A775301F1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45203"/>
            <a:ext cx="10515600" cy="1325563"/>
          </a:xfrm>
        </p:spPr>
        <p:txBody>
          <a:bodyPr>
            <a:normAutofit/>
          </a:bodyPr>
          <a:lstStyle/>
          <a:p>
            <a:r>
              <a:rPr lang="pt-BR" sz="4200" b="1" kern="0" dirty="0">
                <a:effectLst/>
                <a:latin typeface="Gotham Medium" panose="02000604030000020004" pitchFamily="50" charset="0"/>
                <a:ea typeface="Calibri" panose="020F0502020204030204" pitchFamily="34" charset="0"/>
                <a:cs typeface="Calibri-Bold"/>
              </a:rPr>
              <a:t>Aqui chegando, Senhor (LCI - 5)</a:t>
            </a:r>
            <a:endParaRPr lang="pt-BR" sz="4200" dirty="0">
              <a:latin typeface="Gotham Medium" panose="02000604030000020004" pitchFamily="50" charset="0"/>
            </a:endParaRP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300" kern="0" dirty="0">
                <a:effectLst/>
                <a:ea typeface="Calibri" panose="020F0502020204030204" pitchFamily="34" charset="0"/>
                <a:cs typeface="Calibri-Bold"/>
              </a:rPr>
              <a:t>Aqui chegando, Senhor, que poderemos te dar?</a:t>
            </a:r>
            <a:endParaRPr lang="pt-BR" sz="43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300" kern="0" dirty="0">
                <a:effectLst/>
                <a:ea typeface="Calibri" panose="020F0502020204030204" pitchFamily="34" charset="0"/>
                <a:cs typeface="Calibri-Bold"/>
              </a:rPr>
              <a:t>Um simples coração e uma vontade de cantar.</a:t>
            </a:r>
            <a:endParaRPr lang="pt-BR" sz="43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300" kern="0" dirty="0">
                <a:effectLst/>
                <a:ea typeface="Calibri" panose="020F0502020204030204" pitchFamily="34" charset="0"/>
                <a:cs typeface="Calibri-Bold"/>
              </a:rPr>
              <a:t>Recebe nosso louvor e tua paz vem nos dar.</a:t>
            </a:r>
            <a:endParaRPr lang="pt-BR" sz="43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300" kern="0" dirty="0">
                <a:effectLst/>
                <a:ea typeface="Calibri" panose="020F0502020204030204" pitchFamily="34" charset="0"/>
                <a:cs typeface="Calibri-Bold"/>
              </a:rPr>
              <a:t>A tua graça, Senhor, melhor que a vida será.</a:t>
            </a:r>
            <a:endParaRPr lang="pt-BR" sz="43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300" kern="0" dirty="0">
                <a:effectLst/>
                <a:ea typeface="Calibri" panose="020F0502020204030204" pitchFamily="34" charset="0"/>
                <a:cs typeface="Calibri-Bold"/>
              </a:rPr>
              <a:t>E o teu amor em nós será manancial</a:t>
            </a:r>
            <a:endParaRPr lang="pt-BR" sz="43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300" kern="0" dirty="0">
                <a:effectLst/>
                <a:ea typeface="Calibri" panose="020F0502020204030204" pitchFamily="34" charset="0"/>
                <a:cs typeface="Calibri-Bold"/>
              </a:rPr>
              <a:t>de água boa a jorrar, pra nossa sede estancar</a:t>
            </a:r>
            <a:r>
              <a:rPr lang="pt-BR" sz="3000" kern="0" dirty="0">
                <a:effectLst/>
                <a:latin typeface="Gotham Medium" panose="02000604030000020004" pitchFamily="50" charset="0"/>
                <a:ea typeface="Calibri" panose="020F0502020204030204" pitchFamily="34" charset="0"/>
                <a:cs typeface="Calibri-Bold"/>
              </a:rPr>
              <a:t>.</a:t>
            </a:r>
            <a:endParaRPr lang="pt-BR" sz="3000" kern="100" dirty="0">
              <a:effectLst/>
              <a:latin typeface="Gotham Medium" panose="02000604030000020004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  <p:sp>
        <p:nvSpPr>
          <p:cNvPr id="13" name="Seta: para a Esquerda 12">
            <a:hlinkClick r:id="rId2" action="ppaction://hlinksldjump"/>
            <a:extLst>
              <a:ext uri="{FF2B5EF4-FFF2-40B4-BE49-F238E27FC236}">
                <a16:creationId xmlns:a16="http://schemas.microsoft.com/office/drawing/2014/main" id="{E0EEAD25-CE27-55FF-CD89-B0E515FCA00F}"/>
              </a:ext>
            </a:extLst>
          </p:cNvPr>
          <p:cNvSpPr/>
          <p:nvPr/>
        </p:nvSpPr>
        <p:spPr>
          <a:xfrm>
            <a:off x="151151" y="5996066"/>
            <a:ext cx="1138004" cy="713074"/>
          </a:xfrm>
          <a:prstGeom prst="leftArrow">
            <a:avLst/>
          </a:prstGeom>
          <a:solidFill>
            <a:srgbClr val="6E9D80"/>
          </a:solidFill>
          <a:ln>
            <a:solidFill>
              <a:srgbClr val="6E9D8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>
                <a:solidFill>
                  <a:schemeClr val="tx1"/>
                </a:solidFill>
                <a:hlinkClick r:id="rId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Voltar</a:t>
            </a:r>
            <a:endParaRPr lang="pt-B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08363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F41599C-11C8-5753-A541-3A775301F1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45203"/>
            <a:ext cx="10515600" cy="1325563"/>
          </a:xfrm>
        </p:spPr>
        <p:txBody>
          <a:bodyPr>
            <a:normAutofit/>
          </a:bodyPr>
          <a:lstStyle/>
          <a:p>
            <a:r>
              <a:rPr lang="pt-BR" sz="4200" b="1" kern="0" dirty="0">
                <a:effectLst/>
                <a:latin typeface="Gotham Medium" panose="02000604030000020004" pitchFamily="50" charset="0"/>
                <a:ea typeface="Calibri" panose="020F0502020204030204" pitchFamily="34" charset="0"/>
                <a:cs typeface="Calibri-Bold"/>
              </a:rPr>
              <a:t>Canção da chegada (LCI - 8)</a:t>
            </a:r>
            <a:endParaRPr lang="pt-BR" sz="4200" dirty="0">
              <a:latin typeface="Gotham Medium" panose="02000604030000020004" pitchFamily="50" charset="0"/>
            </a:endParaRP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1. Estamos aqui, Senhor,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viemos de todo lugar,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trazendo um pouco do que somos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pra nossa fé partilhar;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3000" kern="100" dirty="0">
              <a:effectLst/>
              <a:latin typeface="Gotham Medium" panose="02000604030000020004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000697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//: trazendo o nosso louvor,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um canto de alegria,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trazendo a nossa vontade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de ver raiar um novo dia. ://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3000" kern="100" dirty="0">
              <a:effectLst/>
              <a:latin typeface="Gotham Medium" panose="02000604030000020004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0272871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2. Estamos aqui, Senhor,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cercando esta mesa comum,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trazendo ideias diferentes,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mas em Cristo somos um.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3000" kern="100" dirty="0">
              <a:effectLst/>
              <a:latin typeface="Gotham Medium" panose="02000604030000020004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760262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//:E quando sairmos daqui,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nós vamos para voltar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na força e na esperança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e na coragem de lutar.://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3000" kern="100" dirty="0">
              <a:effectLst/>
              <a:latin typeface="Gotham Medium" panose="02000604030000020004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  <p:sp>
        <p:nvSpPr>
          <p:cNvPr id="2" name="Seta: para a Esquerda 1">
            <a:extLst>
              <a:ext uri="{FF2B5EF4-FFF2-40B4-BE49-F238E27FC236}">
                <a16:creationId xmlns:a16="http://schemas.microsoft.com/office/drawing/2014/main" id="{2EC79C3E-A5A8-A6A1-DF7E-820DA342C642}"/>
              </a:ext>
            </a:extLst>
          </p:cNvPr>
          <p:cNvSpPr/>
          <p:nvPr/>
        </p:nvSpPr>
        <p:spPr>
          <a:xfrm>
            <a:off x="151151" y="5996066"/>
            <a:ext cx="1138004" cy="713074"/>
          </a:xfrm>
          <a:prstGeom prst="leftArrow">
            <a:avLst/>
          </a:prstGeom>
          <a:solidFill>
            <a:srgbClr val="6E9D80"/>
          </a:solidFill>
          <a:ln>
            <a:solidFill>
              <a:srgbClr val="6E9D8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>
                <a:solidFill>
                  <a:srgbClr val="072A23"/>
                </a:solidFill>
                <a:hlinkClick r:id="rId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Voltar</a:t>
            </a:r>
            <a:endParaRPr lang="pt-BR" dirty="0">
              <a:solidFill>
                <a:srgbClr val="072A2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37251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F41599C-11C8-5753-A541-3A775301F1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45203"/>
            <a:ext cx="10515600" cy="1325563"/>
          </a:xfrm>
        </p:spPr>
        <p:txBody>
          <a:bodyPr>
            <a:normAutofit/>
          </a:bodyPr>
          <a:lstStyle/>
          <a:p>
            <a:r>
              <a:rPr lang="pt-BR" sz="4200" b="1" kern="0" dirty="0">
                <a:effectLst/>
                <a:latin typeface="Gotham Medium" panose="02000604030000020004" pitchFamily="50" charset="0"/>
                <a:ea typeface="Calibri" panose="020F0502020204030204" pitchFamily="34" charset="0"/>
                <a:cs typeface="Calibri-Bold"/>
              </a:rPr>
              <a:t>Esta é tua casa (LCI – 9)</a:t>
            </a:r>
            <a:endParaRPr lang="pt-BR" sz="4200" dirty="0"/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Se vens de longe, ou de bem perto,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esta é tua casa e faremos festa de peito aberto.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Deus nos conhece, somos seu povo.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Vem te achegando, demos as mãos pra louvar de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novo.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  <p:sp>
        <p:nvSpPr>
          <p:cNvPr id="4" name="Seta: para a Esquerda 3">
            <a:extLst>
              <a:ext uri="{FF2B5EF4-FFF2-40B4-BE49-F238E27FC236}">
                <a16:creationId xmlns:a16="http://schemas.microsoft.com/office/drawing/2014/main" id="{0B2BBBCE-49F7-33C2-D646-4EFE593BC9B1}"/>
              </a:ext>
            </a:extLst>
          </p:cNvPr>
          <p:cNvSpPr/>
          <p:nvPr/>
        </p:nvSpPr>
        <p:spPr>
          <a:xfrm>
            <a:off x="151151" y="5996066"/>
            <a:ext cx="1138004" cy="713074"/>
          </a:xfrm>
          <a:prstGeom prst="leftArrow">
            <a:avLst/>
          </a:prstGeom>
          <a:solidFill>
            <a:srgbClr val="6E9D80"/>
          </a:solidFill>
          <a:ln>
            <a:solidFill>
              <a:srgbClr val="6E9D8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>
                <a:solidFill>
                  <a:srgbClr val="072A23"/>
                </a:solidFill>
                <a:hlinkClick r:id="rId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Voltar</a:t>
            </a:r>
            <a:endParaRPr lang="pt-BR" dirty="0">
              <a:solidFill>
                <a:srgbClr val="072A2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52300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F41599C-11C8-5753-A541-3A775301F1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45203"/>
            <a:ext cx="10515600" cy="1325563"/>
          </a:xfrm>
        </p:spPr>
        <p:txBody>
          <a:bodyPr>
            <a:normAutofit/>
          </a:bodyPr>
          <a:lstStyle/>
          <a:p>
            <a:r>
              <a:rPr lang="pt-BR" sz="4200" b="1" kern="0" dirty="0">
                <a:effectLst/>
                <a:latin typeface="Gotham Medium" panose="02000604030000020004" pitchFamily="50" charset="0"/>
                <a:ea typeface="Calibri" panose="020F0502020204030204" pitchFamily="34" charset="0"/>
                <a:cs typeface="Calibri-Bold"/>
              </a:rPr>
              <a:t>Jesus, em tua presença (LCI – 20)</a:t>
            </a:r>
            <a:endParaRPr lang="pt-BR" sz="4200" dirty="0">
              <a:latin typeface="Gotham Medium" panose="02000604030000020004" pitchFamily="50" charset="0"/>
            </a:endParaRP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Jesus, em tua presença reunimo-nos aqui,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contemplamos tua face e rendemo-nos a ti,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pois um dia tua morte trouxe vida a todos nós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e nos deu completo acesso ao coração do Pai.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3000" kern="100" dirty="0">
              <a:effectLst/>
              <a:latin typeface="Gotham Medium" panose="02000604030000020004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2207782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73149"/>
            <a:ext cx="10515600" cy="4722917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O véu que separava já não separa mais,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a luz, que outrora apagada, agora brilha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e cada dia brilha mais.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Só pra te adorar e fazer teu nome grande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e te dar o louvor que é devido,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estamos nós aqui.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3000" kern="100" dirty="0">
              <a:effectLst/>
              <a:latin typeface="Gotham Medium" panose="02000604030000020004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  <p:sp>
        <p:nvSpPr>
          <p:cNvPr id="2" name="Seta: para a Esquerda 1">
            <a:extLst>
              <a:ext uri="{FF2B5EF4-FFF2-40B4-BE49-F238E27FC236}">
                <a16:creationId xmlns:a16="http://schemas.microsoft.com/office/drawing/2014/main" id="{A38CEEB4-EB84-0F70-5825-02C86E3B5249}"/>
              </a:ext>
            </a:extLst>
          </p:cNvPr>
          <p:cNvSpPr/>
          <p:nvPr/>
        </p:nvSpPr>
        <p:spPr>
          <a:xfrm>
            <a:off x="151151" y="5996066"/>
            <a:ext cx="1138004" cy="713074"/>
          </a:xfrm>
          <a:prstGeom prst="leftArrow">
            <a:avLst/>
          </a:prstGeom>
          <a:solidFill>
            <a:srgbClr val="6E9D80"/>
          </a:solidFill>
          <a:ln>
            <a:solidFill>
              <a:srgbClr val="6E9D8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>
                <a:solidFill>
                  <a:srgbClr val="072A23"/>
                </a:solidFill>
                <a:hlinkClick r:id="rId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Voltar</a:t>
            </a:r>
            <a:endParaRPr lang="pt-BR" dirty="0">
              <a:solidFill>
                <a:srgbClr val="072A2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79204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F41599C-11C8-5753-A541-3A775301F1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45203"/>
            <a:ext cx="10515600" cy="1325563"/>
          </a:xfrm>
        </p:spPr>
        <p:txBody>
          <a:bodyPr>
            <a:normAutofit/>
          </a:bodyPr>
          <a:lstStyle/>
          <a:p>
            <a:r>
              <a:rPr lang="pt-BR" sz="4200" b="1" kern="0" dirty="0">
                <a:effectLst/>
                <a:latin typeface="Gotham Medium" panose="02000604030000020004" pitchFamily="50" charset="0"/>
                <a:ea typeface="Calibri" panose="020F0502020204030204" pitchFamily="34" charset="0"/>
                <a:cs typeface="Calibri-Bold"/>
              </a:rPr>
              <a:t>Reunidos aqui (LCI – 26)</a:t>
            </a:r>
            <a:endParaRPr lang="pt-BR" sz="4200" dirty="0">
              <a:latin typeface="Gotham Medium" panose="02000604030000020004" pitchFamily="50" charset="0"/>
            </a:endParaRP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85846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700" kern="0" dirty="0">
                <a:effectLst/>
                <a:ea typeface="Calibri" panose="020F0502020204030204" pitchFamily="34" charset="0"/>
                <a:cs typeface="Calibri-Bold"/>
              </a:rPr>
              <a:t>Reunidos aqui,</a:t>
            </a:r>
            <a:endParaRPr lang="pt-BR" sz="47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700" kern="0" dirty="0">
                <a:effectLst/>
                <a:ea typeface="Calibri" panose="020F0502020204030204" pitchFamily="34" charset="0"/>
                <a:cs typeface="Calibri-Bold"/>
              </a:rPr>
              <a:t>só pra louvar ao Senhor,</a:t>
            </a:r>
            <a:endParaRPr lang="pt-BR" sz="47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700" kern="0" dirty="0">
                <a:effectLst/>
                <a:ea typeface="Calibri" panose="020F0502020204030204" pitchFamily="34" charset="0"/>
                <a:cs typeface="Calibri-Bold"/>
              </a:rPr>
              <a:t>novamente aqui em união.</a:t>
            </a:r>
            <a:endParaRPr lang="pt-BR" sz="47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3000" kern="100" dirty="0">
              <a:effectLst/>
              <a:latin typeface="Gotham Medium" panose="02000604030000020004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3850650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700" kern="0" dirty="0">
                <a:effectLst/>
                <a:ea typeface="Calibri" panose="020F0502020204030204" pitchFamily="34" charset="0"/>
                <a:cs typeface="Calibri-Bold"/>
              </a:rPr>
              <a:t>Algo novo há de acontecer,</a:t>
            </a:r>
            <a:endParaRPr lang="pt-BR" sz="47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700" kern="0" dirty="0">
                <a:effectLst/>
                <a:ea typeface="Calibri" panose="020F0502020204030204" pitchFamily="34" charset="0"/>
                <a:cs typeface="Calibri-Bold"/>
              </a:rPr>
              <a:t>algo bom Deus tem pra nós,</a:t>
            </a:r>
            <a:endParaRPr lang="pt-BR" sz="47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700" kern="0" dirty="0">
                <a:effectLst/>
                <a:ea typeface="Calibri" panose="020F0502020204030204" pitchFamily="34" charset="0"/>
                <a:cs typeface="Calibri-Bold"/>
              </a:rPr>
              <a:t>reunidos aqui,</a:t>
            </a:r>
            <a:endParaRPr lang="pt-BR" sz="47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700" kern="0" dirty="0">
                <a:effectLst/>
                <a:ea typeface="Calibri" panose="020F0502020204030204" pitchFamily="34" charset="0"/>
                <a:cs typeface="Calibri-Bold"/>
              </a:rPr>
              <a:t>só pra louvar ao Senhor.</a:t>
            </a:r>
            <a:endParaRPr lang="pt-BR" sz="47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3000" kern="100" dirty="0">
              <a:effectLst/>
              <a:latin typeface="Gotham Medium" panose="02000604030000020004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  <p:sp>
        <p:nvSpPr>
          <p:cNvPr id="4" name="Seta: para a Esquerda 3">
            <a:extLst>
              <a:ext uri="{FF2B5EF4-FFF2-40B4-BE49-F238E27FC236}">
                <a16:creationId xmlns:a16="http://schemas.microsoft.com/office/drawing/2014/main" id="{31AD3CDF-2EB3-6798-ECD2-7EEFC07ACD85}"/>
              </a:ext>
            </a:extLst>
          </p:cNvPr>
          <p:cNvSpPr/>
          <p:nvPr/>
        </p:nvSpPr>
        <p:spPr>
          <a:xfrm>
            <a:off x="151151" y="5996066"/>
            <a:ext cx="1138004" cy="713074"/>
          </a:xfrm>
          <a:prstGeom prst="leftArrow">
            <a:avLst/>
          </a:prstGeom>
          <a:solidFill>
            <a:srgbClr val="6E9D80"/>
          </a:solidFill>
          <a:ln>
            <a:solidFill>
              <a:srgbClr val="6E9D8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>
                <a:solidFill>
                  <a:srgbClr val="072A23"/>
                </a:solidFill>
                <a:hlinkClick r:id="rId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Voltar</a:t>
            </a:r>
            <a:endParaRPr lang="pt-BR" dirty="0">
              <a:solidFill>
                <a:srgbClr val="072A2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055282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F41599C-11C8-5753-A541-3A775301F1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45203"/>
            <a:ext cx="10515600" cy="1325563"/>
          </a:xfrm>
        </p:spPr>
        <p:txBody>
          <a:bodyPr>
            <a:normAutofit/>
          </a:bodyPr>
          <a:lstStyle/>
          <a:p>
            <a:r>
              <a:rPr lang="pt-BR" sz="4200" b="1" kern="0" dirty="0">
                <a:effectLst/>
                <a:latin typeface="Gotham Medium" panose="02000604030000020004" pitchFamily="50" charset="0"/>
                <a:ea typeface="Calibri" panose="020F0502020204030204" pitchFamily="34" charset="0"/>
                <a:cs typeface="Calibri-Bold"/>
              </a:rPr>
              <a:t>Teu povo (LCI – 27)</a:t>
            </a:r>
            <a:endParaRPr lang="pt-BR" sz="4200" dirty="0">
              <a:latin typeface="Gotham Medium" panose="02000604030000020004" pitchFamily="50" charset="0"/>
            </a:endParaRP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68913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É o teu povo, aqui presente,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todos numa só voz,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declarando que só tu és grande.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3000" kern="100" dirty="0">
              <a:effectLst/>
              <a:latin typeface="Gotham Medium" panose="02000604030000020004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23542874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Exaltamos teu doce nome,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pelo amor, pela cruz, por teu filho Jesus.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Pois és santo, sim, és digno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de louvor e de ser adorado.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3000" kern="100" dirty="0">
              <a:effectLst/>
              <a:latin typeface="Gotham Medium" panose="02000604030000020004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9116742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És bondoso, Pai querido,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dentre todas as coisas,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tu és verdadeiro, Senhor!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3000" kern="100" dirty="0">
              <a:effectLst/>
              <a:latin typeface="Gotham Medium" panose="02000604030000020004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  <p:sp>
        <p:nvSpPr>
          <p:cNvPr id="2" name="Seta: para a Esquerda 1">
            <a:extLst>
              <a:ext uri="{FF2B5EF4-FFF2-40B4-BE49-F238E27FC236}">
                <a16:creationId xmlns:a16="http://schemas.microsoft.com/office/drawing/2014/main" id="{AEF4A293-EC8E-A494-114B-8634E8DA8B66}"/>
              </a:ext>
            </a:extLst>
          </p:cNvPr>
          <p:cNvSpPr/>
          <p:nvPr/>
        </p:nvSpPr>
        <p:spPr>
          <a:xfrm>
            <a:off x="151151" y="5996066"/>
            <a:ext cx="1138004" cy="713074"/>
          </a:xfrm>
          <a:prstGeom prst="leftArrow">
            <a:avLst/>
          </a:prstGeom>
          <a:solidFill>
            <a:srgbClr val="6E9D80"/>
          </a:solidFill>
          <a:ln>
            <a:solidFill>
              <a:srgbClr val="6E9D8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>
                <a:solidFill>
                  <a:srgbClr val="072A23"/>
                </a:solidFill>
                <a:hlinkClick r:id="rId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Voltar</a:t>
            </a:r>
            <a:endParaRPr lang="pt-BR" dirty="0">
              <a:solidFill>
                <a:srgbClr val="072A2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777550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F41599C-11C8-5753-A541-3A775301F1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245203"/>
            <a:ext cx="10828867" cy="1325563"/>
          </a:xfrm>
        </p:spPr>
        <p:txBody>
          <a:bodyPr>
            <a:normAutofit/>
          </a:bodyPr>
          <a:lstStyle/>
          <a:p>
            <a:r>
              <a:rPr lang="pt-BR" sz="4000" b="1" kern="0" dirty="0">
                <a:effectLst/>
                <a:latin typeface="Gotham Medium" panose="02000604030000020004" pitchFamily="50" charset="0"/>
                <a:ea typeface="Calibri" panose="020F0502020204030204" pitchFamily="34" charset="0"/>
                <a:cs typeface="Calibri-Bold"/>
              </a:rPr>
              <a:t>Amigo! Amiga! Que bom que você veio</a:t>
            </a:r>
            <a:endParaRPr lang="pt-BR" sz="4000" dirty="0">
              <a:latin typeface="Gotham Medium" panose="02000604030000020004" pitchFamily="50" charset="0"/>
            </a:endParaRP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3000" kern="100" dirty="0">
              <a:effectLst/>
              <a:latin typeface="Gotham Medium" panose="02000604030000020004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63F671B6-3FC3-6C0A-0E16-545CFA379B07}"/>
              </a:ext>
            </a:extLst>
          </p:cNvPr>
          <p:cNvSpPr txBox="1"/>
          <p:nvPr/>
        </p:nvSpPr>
        <p:spPr>
          <a:xfrm>
            <a:off x="1100665" y="1841699"/>
            <a:ext cx="9584268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4000" dirty="0"/>
              <a:t>Amigo/a, que bom que você veio!</a:t>
            </a:r>
          </a:p>
          <a:p>
            <a:r>
              <a:rPr lang="pt-BR" sz="4000" dirty="0"/>
              <a:t>Foi Jesus que te chamou e você aceitou! </a:t>
            </a:r>
          </a:p>
          <a:p>
            <a:r>
              <a:rPr lang="pt-BR" sz="4000" dirty="0"/>
              <a:t>Que bom amigo/a, que bom que você veio! </a:t>
            </a:r>
          </a:p>
          <a:p>
            <a:r>
              <a:rPr lang="pt-BR" sz="4000" dirty="0"/>
              <a:t>Que bom amigo/a, que bom que você veio! </a:t>
            </a:r>
          </a:p>
        </p:txBody>
      </p:sp>
    </p:spTree>
    <p:extLst>
      <p:ext uri="{BB962C8B-B14F-4D97-AF65-F5344CB8AC3E}">
        <p14:creationId xmlns:p14="http://schemas.microsoft.com/office/powerpoint/2010/main" val="96989757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3000" kern="100" dirty="0">
              <a:effectLst/>
              <a:latin typeface="Gotham Medium" panose="02000604030000020004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  <p:sp>
        <p:nvSpPr>
          <p:cNvPr id="4" name="Seta: para a Esquerda 3">
            <a:extLst>
              <a:ext uri="{FF2B5EF4-FFF2-40B4-BE49-F238E27FC236}">
                <a16:creationId xmlns:a16="http://schemas.microsoft.com/office/drawing/2014/main" id="{24D583C9-BC65-83C3-2E69-3E019CE1D60F}"/>
              </a:ext>
            </a:extLst>
          </p:cNvPr>
          <p:cNvSpPr/>
          <p:nvPr/>
        </p:nvSpPr>
        <p:spPr>
          <a:xfrm>
            <a:off x="151151" y="5996066"/>
            <a:ext cx="1138004" cy="713074"/>
          </a:xfrm>
          <a:prstGeom prst="leftArrow">
            <a:avLst/>
          </a:prstGeom>
          <a:solidFill>
            <a:srgbClr val="6E9D80"/>
          </a:solidFill>
          <a:ln>
            <a:solidFill>
              <a:srgbClr val="6E9D8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>
                <a:solidFill>
                  <a:srgbClr val="072A23"/>
                </a:solidFill>
                <a:hlinkClick r:id="rId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Voltar</a:t>
            </a:r>
            <a:endParaRPr lang="pt-BR" dirty="0">
              <a:solidFill>
                <a:srgbClr val="072A23"/>
              </a:solidFill>
            </a:endParaRP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63F671B6-3FC3-6C0A-0E16-545CFA379B07}"/>
              </a:ext>
            </a:extLst>
          </p:cNvPr>
          <p:cNvSpPr txBox="1"/>
          <p:nvPr/>
        </p:nvSpPr>
        <p:spPr>
          <a:xfrm>
            <a:off x="1261533" y="2151727"/>
            <a:ext cx="9668933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4000" dirty="0"/>
              <a:t>(nome de alguém) que bom que você veio! Foi Jesus que te chamou e você aceitou! </a:t>
            </a:r>
          </a:p>
          <a:p>
            <a:r>
              <a:rPr lang="pt-BR" sz="4000" dirty="0"/>
              <a:t>Que bom (nome), que bom que você veio! Que bom (nome), que bom que você veio!</a:t>
            </a:r>
          </a:p>
        </p:txBody>
      </p:sp>
    </p:spTree>
    <p:extLst>
      <p:ext uri="{BB962C8B-B14F-4D97-AF65-F5344CB8AC3E}">
        <p14:creationId xmlns:p14="http://schemas.microsoft.com/office/powerpoint/2010/main" val="296259527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F41599C-11C8-5753-A541-3A775301F1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4200" b="1" kern="0" dirty="0">
                <a:effectLst/>
                <a:latin typeface="Gotham Medium" panose="02000604030000020004" pitchFamily="50" charset="0"/>
                <a:ea typeface="Calibri" panose="020F0502020204030204" pitchFamily="34" charset="0"/>
                <a:cs typeface="Calibri-Bold"/>
              </a:rPr>
              <a:t>Olaria de Deus</a:t>
            </a:r>
            <a:endParaRPr lang="pt-BR" sz="4200" dirty="0">
              <a:latin typeface="Gotham Medium" panose="02000604030000020004" pitchFamily="50" charset="0"/>
            </a:endParaRP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825625"/>
            <a:ext cx="11202649" cy="4351338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dirty="0"/>
              <a:t>Todo mundo vai ter que entrar na Olaria de Deus (2x) 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dirty="0"/>
              <a:t>desce como um vaso velho e quebrado 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dirty="0"/>
              <a:t>sobe como um vaso novo (2x) </a:t>
            </a:r>
            <a:endParaRPr lang="pt-BR" sz="4000" kern="100" dirty="0">
              <a:effectLst/>
              <a:latin typeface="Gotham Medium" panose="02000604030000020004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eta: para a Esquerda 3">
            <a:extLst>
              <a:ext uri="{FF2B5EF4-FFF2-40B4-BE49-F238E27FC236}">
                <a16:creationId xmlns:a16="http://schemas.microsoft.com/office/drawing/2014/main" id="{E09D1C75-9E94-FE1B-8DD4-104DCEAB420B}"/>
              </a:ext>
            </a:extLst>
          </p:cNvPr>
          <p:cNvSpPr/>
          <p:nvPr/>
        </p:nvSpPr>
        <p:spPr>
          <a:xfrm>
            <a:off x="151151" y="5996066"/>
            <a:ext cx="1138004" cy="713074"/>
          </a:xfrm>
          <a:prstGeom prst="leftArrow">
            <a:avLst/>
          </a:prstGeom>
          <a:solidFill>
            <a:srgbClr val="6E9D80"/>
          </a:solidFill>
          <a:ln>
            <a:solidFill>
              <a:srgbClr val="6E9D8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>
                <a:solidFill>
                  <a:srgbClr val="072A23"/>
                </a:solidFill>
                <a:hlinkClick r:id="rId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Voltar</a:t>
            </a:r>
            <a:endParaRPr lang="pt-BR" dirty="0">
              <a:solidFill>
                <a:srgbClr val="072A2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176599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F41599C-11C8-5753-A541-3A775301F1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45203"/>
            <a:ext cx="10515600" cy="1325563"/>
          </a:xfrm>
        </p:spPr>
        <p:txBody>
          <a:bodyPr>
            <a:normAutofit/>
          </a:bodyPr>
          <a:lstStyle/>
          <a:p>
            <a:r>
              <a:rPr lang="pt-BR" sz="4200" b="1" kern="0" dirty="0">
                <a:effectLst/>
                <a:latin typeface="Gotham Medium" panose="02000604030000020004" pitchFamily="50" charset="0"/>
                <a:ea typeface="Calibri" panose="020F0502020204030204" pitchFamily="34" charset="0"/>
                <a:cs typeface="Calibri-Bold"/>
              </a:rPr>
              <a:t>Sambinha da acolhida</a:t>
            </a:r>
            <a:endParaRPr lang="pt-BR" sz="4200" dirty="0">
              <a:latin typeface="Gotham Medium" panose="02000604030000020004" pitchFamily="50" charset="0"/>
            </a:endParaRP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29686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dirty="0"/>
              <a:t>Seja bem-vindo você que carrega essa luz, 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dirty="0"/>
              <a:t>fazendo alegria que a Cristo conduz. 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dirty="0"/>
              <a:t>Reunidos aqui para participar, 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dirty="0"/>
              <a:t>buscando aprender para compartilhar. </a:t>
            </a:r>
          </a:p>
        </p:txBody>
      </p:sp>
    </p:spTree>
    <p:extLst>
      <p:ext uri="{BB962C8B-B14F-4D97-AF65-F5344CB8AC3E}">
        <p14:creationId xmlns:p14="http://schemas.microsoft.com/office/powerpoint/2010/main" val="280169280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31846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dirty="0"/>
              <a:t>Quando você partir, 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dirty="0"/>
              <a:t>carregue o sorriso de quem aprendeu 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dirty="0"/>
              <a:t>espalhando a semente que recebeu. 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dirty="0"/>
              <a:t>O ensinamento irá cultivar. </a:t>
            </a:r>
          </a:p>
        </p:txBody>
      </p:sp>
    </p:spTree>
    <p:extLst>
      <p:ext uri="{BB962C8B-B14F-4D97-AF65-F5344CB8AC3E}">
        <p14:creationId xmlns:p14="http://schemas.microsoft.com/office/powerpoint/2010/main" val="270637351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4467" y="1629686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dirty="0"/>
              <a:t>Quando você voltar, 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dirty="0"/>
              <a:t>reparta os frutos que você colheu, 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dirty="0"/>
              <a:t>partilhe justiça e paz sem temer, 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dirty="0"/>
              <a:t>agradecidos por quem recebeu.</a:t>
            </a:r>
          </a:p>
        </p:txBody>
      </p:sp>
      <p:sp>
        <p:nvSpPr>
          <p:cNvPr id="4" name="Seta: para a Esquerda 3">
            <a:extLst>
              <a:ext uri="{FF2B5EF4-FFF2-40B4-BE49-F238E27FC236}">
                <a16:creationId xmlns:a16="http://schemas.microsoft.com/office/drawing/2014/main" id="{1ED200D7-DCE2-10DD-63B2-6E900F1BA4B4}"/>
              </a:ext>
            </a:extLst>
          </p:cNvPr>
          <p:cNvSpPr/>
          <p:nvPr/>
        </p:nvSpPr>
        <p:spPr>
          <a:xfrm>
            <a:off x="151151" y="5996066"/>
            <a:ext cx="1138004" cy="713074"/>
          </a:xfrm>
          <a:prstGeom prst="leftArrow">
            <a:avLst/>
          </a:prstGeom>
          <a:solidFill>
            <a:srgbClr val="6E9D80"/>
          </a:solidFill>
          <a:ln>
            <a:solidFill>
              <a:srgbClr val="6E9D8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>
                <a:solidFill>
                  <a:srgbClr val="072A23"/>
                </a:solidFill>
                <a:hlinkClick r:id="rId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Voltar</a:t>
            </a:r>
            <a:endParaRPr lang="pt-BR" dirty="0">
              <a:solidFill>
                <a:srgbClr val="072A2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416837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F41599C-11C8-5753-A541-3A775301F1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45203"/>
            <a:ext cx="10515600" cy="1325563"/>
          </a:xfrm>
        </p:spPr>
        <p:txBody>
          <a:bodyPr>
            <a:normAutofit/>
          </a:bodyPr>
          <a:lstStyle/>
          <a:p>
            <a:r>
              <a:rPr lang="pt-BR" sz="4200" b="1" kern="0" dirty="0">
                <a:effectLst/>
                <a:latin typeface="Gotham Medium" panose="02000604030000020004" pitchFamily="50" charset="0"/>
                <a:ea typeface="Calibri" panose="020F0502020204030204" pitchFamily="34" charset="0"/>
                <a:cs typeface="Calibri-Bold"/>
              </a:rPr>
              <a:t>Seja bem vindo </a:t>
            </a:r>
            <a:r>
              <a:rPr lang="pt-BR" sz="4200" b="1" kern="0" dirty="0" err="1">
                <a:effectLst/>
                <a:latin typeface="Gotham Medium" panose="02000604030000020004" pitchFamily="50" charset="0"/>
                <a:ea typeface="Calibri" panose="020F0502020204030204" pitchFamily="34" charset="0"/>
                <a:cs typeface="Calibri-Bold"/>
              </a:rPr>
              <a:t>olê-lê</a:t>
            </a:r>
            <a:endParaRPr lang="pt-BR" sz="4200" dirty="0">
              <a:latin typeface="Gotham Medium" panose="02000604030000020004" pitchFamily="50" charset="0"/>
            </a:endParaRP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dirty="0"/>
              <a:t>Seja bem-vindo </a:t>
            </a:r>
            <a:r>
              <a:rPr lang="pt-BR" sz="4000" dirty="0" err="1"/>
              <a:t>olêlê</a:t>
            </a:r>
            <a:r>
              <a:rPr lang="pt-BR" sz="4000" dirty="0"/>
              <a:t>, seja bem vinda </a:t>
            </a:r>
            <a:r>
              <a:rPr lang="pt-BR" sz="4000" dirty="0" err="1"/>
              <a:t>olálá</a:t>
            </a:r>
            <a:r>
              <a:rPr lang="pt-BR" sz="4000" dirty="0"/>
              <a:t>! 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dirty="0"/>
              <a:t>Paz e bem pra você que veio participar! 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4000" dirty="0"/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dirty="0"/>
              <a:t>Seja bem-vindo </a:t>
            </a:r>
            <a:r>
              <a:rPr lang="pt-BR" sz="4000" dirty="0" err="1"/>
              <a:t>olêlê</a:t>
            </a:r>
            <a:r>
              <a:rPr lang="pt-BR" sz="4000" dirty="0"/>
              <a:t>, seja bem vinda </a:t>
            </a:r>
            <a:r>
              <a:rPr lang="pt-BR" sz="4000" dirty="0" err="1"/>
              <a:t>olálá</a:t>
            </a:r>
            <a:r>
              <a:rPr lang="pt-BR" sz="4000" dirty="0"/>
              <a:t>! 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dirty="0"/>
              <a:t>Paz e bem pra você que veio participar! 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4000" dirty="0"/>
          </a:p>
        </p:txBody>
      </p:sp>
    </p:spTree>
    <p:extLst>
      <p:ext uri="{BB962C8B-B14F-4D97-AF65-F5344CB8AC3E}">
        <p14:creationId xmlns:p14="http://schemas.microsoft.com/office/powerpoint/2010/main" val="238890491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dirty="0"/>
              <a:t>Seja bem-vindo, bem vindo seja </a:t>
            </a:r>
            <a:r>
              <a:rPr lang="pt-BR" sz="4000" dirty="0" err="1"/>
              <a:t>olêlê</a:t>
            </a:r>
            <a:r>
              <a:rPr lang="pt-BR" sz="4000" dirty="0"/>
              <a:t> - ô. 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dirty="0"/>
              <a:t>Seja bem-vinda, bem vinda seja </a:t>
            </a:r>
            <a:r>
              <a:rPr lang="pt-BR" sz="4000" dirty="0" err="1"/>
              <a:t>olêlê</a:t>
            </a:r>
            <a:r>
              <a:rPr lang="pt-BR" sz="4000" dirty="0"/>
              <a:t> - a. 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dirty="0"/>
              <a:t>Não importa se veio do Sul ou do Norte, 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dirty="0"/>
              <a:t>a casa é sua, meu irmão, pode chegar!</a:t>
            </a:r>
          </a:p>
        </p:txBody>
      </p:sp>
      <p:sp>
        <p:nvSpPr>
          <p:cNvPr id="4" name="Seta: para a Esquerda 3">
            <a:extLst>
              <a:ext uri="{FF2B5EF4-FFF2-40B4-BE49-F238E27FC236}">
                <a16:creationId xmlns:a16="http://schemas.microsoft.com/office/drawing/2014/main" id="{B9BCCD54-367A-A160-A8C1-B9CF02DE77AF}"/>
              </a:ext>
            </a:extLst>
          </p:cNvPr>
          <p:cNvSpPr/>
          <p:nvPr/>
        </p:nvSpPr>
        <p:spPr>
          <a:xfrm>
            <a:off x="151151" y="5996066"/>
            <a:ext cx="1138004" cy="713074"/>
          </a:xfrm>
          <a:prstGeom prst="leftArrow">
            <a:avLst/>
          </a:prstGeom>
          <a:solidFill>
            <a:srgbClr val="6E9D80"/>
          </a:solidFill>
          <a:ln>
            <a:solidFill>
              <a:srgbClr val="6E9D8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>
                <a:solidFill>
                  <a:srgbClr val="072A23"/>
                </a:solidFill>
                <a:hlinkClick r:id="rId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Voltar</a:t>
            </a:r>
            <a:endParaRPr lang="pt-BR" dirty="0">
              <a:solidFill>
                <a:srgbClr val="072A2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243868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F41599C-11C8-5753-A541-3A775301F1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45203"/>
            <a:ext cx="10515600" cy="1325563"/>
          </a:xfrm>
        </p:spPr>
        <p:txBody>
          <a:bodyPr>
            <a:normAutofit/>
          </a:bodyPr>
          <a:lstStyle/>
          <a:p>
            <a:r>
              <a:rPr lang="pt-BR" sz="4200" b="1" kern="0" dirty="0">
                <a:effectLst/>
                <a:latin typeface="Gotham Medium" panose="02000604030000020004" pitchFamily="50" charset="0"/>
                <a:ea typeface="Calibri" panose="020F0502020204030204" pitchFamily="34" charset="0"/>
                <a:cs typeface="Calibri-Bold"/>
              </a:rPr>
              <a:t>Vaso novo (LCI – 33)</a:t>
            </a:r>
            <a:endParaRPr lang="pt-BR" sz="4200" dirty="0">
              <a:latin typeface="Gotham Medium" panose="02000604030000020004" pitchFamily="50" charset="0"/>
            </a:endParaRP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76452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Eu quero ser, Senhor amado,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como um vaso nas mãos do oleiro.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Quebra a minha vida e faze-a de novo.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Eu quero ser, eu quero ser, um vaso novo.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3000" kern="100" dirty="0">
              <a:effectLst/>
              <a:latin typeface="Gotham Medium" panose="02000604030000020004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  <p:sp>
        <p:nvSpPr>
          <p:cNvPr id="4" name="Seta: para a Esquerda 3">
            <a:extLst>
              <a:ext uri="{FF2B5EF4-FFF2-40B4-BE49-F238E27FC236}">
                <a16:creationId xmlns:a16="http://schemas.microsoft.com/office/drawing/2014/main" id="{DC6590F7-B8A6-A4C0-F5FF-B2FDA00EA63A}"/>
              </a:ext>
            </a:extLst>
          </p:cNvPr>
          <p:cNvSpPr/>
          <p:nvPr/>
        </p:nvSpPr>
        <p:spPr>
          <a:xfrm>
            <a:off x="151151" y="5996066"/>
            <a:ext cx="1138004" cy="713074"/>
          </a:xfrm>
          <a:prstGeom prst="leftArrow">
            <a:avLst/>
          </a:prstGeom>
          <a:solidFill>
            <a:srgbClr val="6E9D80"/>
          </a:solidFill>
          <a:ln>
            <a:solidFill>
              <a:srgbClr val="6E9D8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>
                <a:solidFill>
                  <a:srgbClr val="072A23"/>
                </a:solidFill>
                <a:hlinkClick r:id="rId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Voltar</a:t>
            </a:r>
            <a:endParaRPr lang="pt-BR" dirty="0">
              <a:solidFill>
                <a:srgbClr val="072A2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02167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F41599C-11C8-5753-A541-3A775301F1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45203"/>
            <a:ext cx="10515600" cy="1325563"/>
          </a:xfrm>
        </p:spPr>
        <p:txBody>
          <a:bodyPr>
            <a:normAutofit/>
          </a:bodyPr>
          <a:lstStyle/>
          <a:p>
            <a:r>
              <a:rPr lang="pt-BR" sz="4200" b="1" kern="0" dirty="0">
                <a:effectLst/>
                <a:latin typeface="Gotham Medium" panose="02000604030000020004" pitchFamily="50" charset="0"/>
                <a:ea typeface="Calibri" panose="020F0502020204030204" pitchFamily="34" charset="0"/>
                <a:cs typeface="Calibri-Bold"/>
              </a:rPr>
              <a:t>No mundo há tantas dores</a:t>
            </a:r>
            <a:endParaRPr lang="pt-BR" sz="4200" dirty="0">
              <a:latin typeface="Gotham Medium" panose="02000604030000020004" pitchFamily="50" charset="0"/>
            </a:endParaRP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dirty="0"/>
              <a:t>No mundo há tantas dores que cobrem corações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dirty="0"/>
              <a:t>Nos fragilizam a fé, tomam nossas ações. 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dirty="0"/>
              <a:t>Aos que tem fome e sede. Aos órfãos de amor 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dirty="0"/>
              <a:t>Carentes de justiça. Ouve nosso clamor.</a:t>
            </a:r>
          </a:p>
        </p:txBody>
      </p:sp>
    </p:spTree>
    <p:extLst>
      <p:ext uri="{BB962C8B-B14F-4D97-AF65-F5344CB8AC3E}">
        <p14:creationId xmlns:p14="http://schemas.microsoft.com/office/powerpoint/2010/main" val="201747306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1DA28821-4577-AB57-1813-401C299B5AA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pt-BR" sz="4000" dirty="0"/>
              <a:t>Kyrie! Kyrie </a:t>
            </a:r>
            <a:r>
              <a:rPr lang="pt-BR" sz="4000" dirty="0" err="1"/>
              <a:t>Eleison</a:t>
            </a:r>
            <a:r>
              <a:rPr lang="pt-BR" sz="4000" dirty="0"/>
              <a:t>! Tem piedade Senhor. </a:t>
            </a:r>
          </a:p>
          <a:p>
            <a:pPr marL="0" indent="0">
              <a:buNone/>
            </a:pPr>
            <a:r>
              <a:rPr lang="pt-BR" sz="4000" dirty="0" err="1"/>
              <a:t>Christe</a:t>
            </a:r>
            <a:r>
              <a:rPr lang="pt-BR" sz="4000" dirty="0"/>
              <a:t>! </a:t>
            </a:r>
            <a:r>
              <a:rPr lang="pt-BR" sz="4000" dirty="0" err="1"/>
              <a:t>Christe</a:t>
            </a:r>
            <a:r>
              <a:rPr lang="pt-BR" sz="4000" dirty="0"/>
              <a:t> </a:t>
            </a:r>
            <a:r>
              <a:rPr lang="pt-BR" sz="4000" dirty="0" err="1"/>
              <a:t>Eleison</a:t>
            </a:r>
            <a:r>
              <a:rPr lang="pt-BR" sz="4000" dirty="0"/>
              <a:t>! Tem piedade Senhor.</a:t>
            </a:r>
          </a:p>
        </p:txBody>
      </p:sp>
    </p:spTree>
    <p:extLst>
      <p:ext uri="{BB962C8B-B14F-4D97-AF65-F5344CB8AC3E}">
        <p14:creationId xmlns:p14="http://schemas.microsoft.com/office/powerpoint/2010/main" val="330169373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97591C59-B3DE-73DE-C478-7A1C520D8D8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pt-BR" sz="4000" dirty="0"/>
              <a:t>Criador de terras férteis, de sons e cores mil </a:t>
            </a:r>
          </a:p>
          <a:p>
            <a:pPr marL="0" indent="0">
              <a:buNone/>
            </a:pPr>
            <a:r>
              <a:rPr lang="pt-BR" sz="4000" dirty="0"/>
              <a:t>Por teu cuidado e amor somos gratos Senhor! </a:t>
            </a:r>
          </a:p>
          <a:p>
            <a:pPr marL="0" indent="0">
              <a:buNone/>
            </a:pPr>
            <a:r>
              <a:rPr lang="pt-BR" sz="4000" dirty="0"/>
              <a:t>Buscamos tua paz, um terno abraço teu. </a:t>
            </a:r>
          </a:p>
          <a:p>
            <a:pPr marL="0" indent="0">
              <a:buNone/>
            </a:pPr>
            <a:r>
              <a:rPr lang="pt-BR" sz="4000" dirty="0"/>
              <a:t>Estende-nos a mão. Ouve nosso clamor</a:t>
            </a:r>
          </a:p>
        </p:txBody>
      </p:sp>
    </p:spTree>
    <p:extLst>
      <p:ext uri="{BB962C8B-B14F-4D97-AF65-F5344CB8AC3E}">
        <p14:creationId xmlns:p14="http://schemas.microsoft.com/office/powerpoint/2010/main" val="316685842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1DA28821-4577-AB57-1813-401C299B5AA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pt-BR" sz="4000" dirty="0"/>
              <a:t>Kyrie! Kyrie </a:t>
            </a:r>
            <a:r>
              <a:rPr lang="pt-BR" sz="4000" dirty="0" err="1"/>
              <a:t>Eleison</a:t>
            </a:r>
            <a:r>
              <a:rPr lang="pt-BR" sz="4000" dirty="0"/>
              <a:t>! Tem piedade Senhor. </a:t>
            </a:r>
          </a:p>
          <a:p>
            <a:pPr marL="0" indent="0">
              <a:buNone/>
            </a:pPr>
            <a:r>
              <a:rPr lang="pt-BR" sz="4000" dirty="0" err="1"/>
              <a:t>Christe</a:t>
            </a:r>
            <a:r>
              <a:rPr lang="pt-BR" sz="4000" dirty="0"/>
              <a:t>! </a:t>
            </a:r>
            <a:r>
              <a:rPr lang="pt-BR" sz="4000" dirty="0" err="1"/>
              <a:t>Christe</a:t>
            </a:r>
            <a:r>
              <a:rPr lang="pt-BR" sz="4000" dirty="0"/>
              <a:t> </a:t>
            </a:r>
            <a:r>
              <a:rPr lang="pt-BR" sz="4000" dirty="0" err="1"/>
              <a:t>Eleison</a:t>
            </a:r>
            <a:r>
              <a:rPr lang="pt-BR" sz="4000" dirty="0"/>
              <a:t>! Tem piedade Senhor.</a:t>
            </a:r>
          </a:p>
        </p:txBody>
      </p:sp>
    </p:spTree>
    <p:extLst>
      <p:ext uri="{BB962C8B-B14F-4D97-AF65-F5344CB8AC3E}">
        <p14:creationId xmlns:p14="http://schemas.microsoft.com/office/powerpoint/2010/main" val="237484788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00212DC1-5C71-D017-FBA1-3DB5467401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pt-BR" sz="4000" dirty="0"/>
              <a:t>Que nossas diferenças não gerem opressão </a:t>
            </a:r>
          </a:p>
          <a:p>
            <a:pPr marL="0" indent="0">
              <a:buNone/>
            </a:pPr>
            <a:r>
              <a:rPr lang="pt-BR" sz="4000" dirty="0"/>
              <a:t>Saibamos compreender e aprender com o irmão. </a:t>
            </a:r>
          </a:p>
          <a:p>
            <a:pPr marL="0" indent="0">
              <a:buNone/>
            </a:pPr>
            <a:r>
              <a:rPr lang="pt-BR" sz="4000" dirty="0"/>
              <a:t>Que neste vasto mundo, guia-nos Senhor! </a:t>
            </a:r>
          </a:p>
          <a:p>
            <a:pPr marL="0" indent="0">
              <a:buNone/>
            </a:pPr>
            <a:r>
              <a:rPr lang="pt-BR" sz="4000" dirty="0"/>
              <a:t>Tua palavra seja luz, instrumento de ação!</a:t>
            </a:r>
          </a:p>
        </p:txBody>
      </p:sp>
    </p:spTree>
    <p:extLst>
      <p:ext uri="{BB962C8B-B14F-4D97-AF65-F5344CB8AC3E}">
        <p14:creationId xmlns:p14="http://schemas.microsoft.com/office/powerpoint/2010/main" val="23761015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1DA28821-4577-AB57-1813-401C299B5AA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pt-BR" sz="4000" dirty="0"/>
              <a:t>Kyrie! Kyrie </a:t>
            </a:r>
            <a:r>
              <a:rPr lang="pt-BR" sz="4000" dirty="0" err="1"/>
              <a:t>Eleison</a:t>
            </a:r>
            <a:r>
              <a:rPr lang="pt-BR" sz="4000" dirty="0"/>
              <a:t>! Tem piedade Senhor. </a:t>
            </a:r>
          </a:p>
          <a:p>
            <a:pPr marL="0" indent="0">
              <a:buNone/>
            </a:pPr>
            <a:r>
              <a:rPr lang="pt-BR" sz="4000" dirty="0" err="1"/>
              <a:t>Christe</a:t>
            </a:r>
            <a:r>
              <a:rPr lang="pt-BR" sz="4000" dirty="0"/>
              <a:t>! </a:t>
            </a:r>
            <a:r>
              <a:rPr lang="pt-BR" sz="4000" dirty="0" err="1"/>
              <a:t>Christe</a:t>
            </a:r>
            <a:r>
              <a:rPr lang="pt-BR" sz="4000" dirty="0"/>
              <a:t> </a:t>
            </a:r>
            <a:r>
              <a:rPr lang="pt-BR" sz="4000" dirty="0" err="1"/>
              <a:t>Eleison</a:t>
            </a:r>
            <a:r>
              <a:rPr lang="pt-BR" sz="4000" dirty="0"/>
              <a:t>! Tem piedade Senhor.</a:t>
            </a:r>
          </a:p>
        </p:txBody>
      </p:sp>
      <p:sp>
        <p:nvSpPr>
          <p:cNvPr id="2" name="Seta: para a Esquerda 1">
            <a:extLst>
              <a:ext uri="{FF2B5EF4-FFF2-40B4-BE49-F238E27FC236}">
                <a16:creationId xmlns:a16="http://schemas.microsoft.com/office/drawing/2014/main" id="{42F757F9-AF90-233B-92DA-01A632A63868}"/>
              </a:ext>
            </a:extLst>
          </p:cNvPr>
          <p:cNvSpPr/>
          <p:nvPr/>
        </p:nvSpPr>
        <p:spPr>
          <a:xfrm>
            <a:off x="151151" y="5996066"/>
            <a:ext cx="1138004" cy="713074"/>
          </a:xfrm>
          <a:prstGeom prst="leftArrow">
            <a:avLst/>
          </a:prstGeom>
          <a:solidFill>
            <a:srgbClr val="6E9D80"/>
          </a:solidFill>
          <a:ln>
            <a:solidFill>
              <a:srgbClr val="6E9D8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>
                <a:solidFill>
                  <a:srgbClr val="072A23"/>
                </a:solidFill>
                <a:hlinkClick r:id="rId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Voltar</a:t>
            </a:r>
            <a:endParaRPr lang="pt-BR" dirty="0">
              <a:solidFill>
                <a:srgbClr val="072A2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193589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F41599C-11C8-5753-A541-3A775301F1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45203"/>
            <a:ext cx="10744200" cy="1325563"/>
          </a:xfrm>
        </p:spPr>
        <p:txBody>
          <a:bodyPr>
            <a:normAutofit/>
          </a:bodyPr>
          <a:lstStyle/>
          <a:p>
            <a:r>
              <a:rPr lang="pt-BR" sz="4200" b="1" kern="0" dirty="0">
                <a:effectLst/>
                <a:latin typeface="Gotham Medium" panose="02000604030000020004" pitchFamily="50" charset="0"/>
                <a:ea typeface="Calibri" panose="020F0502020204030204" pitchFamily="34" charset="0"/>
                <a:cs typeface="Calibri-Bold"/>
              </a:rPr>
              <a:t>Louvo, eu te louvo, ó Deus (LCI – 79)</a:t>
            </a:r>
            <a:endParaRPr lang="pt-BR" sz="4200" dirty="0">
              <a:latin typeface="Gotham Medium" panose="02000604030000020004" pitchFamily="50" charset="0"/>
            </a:endParaRP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1. Louvo, eu te louvo, ó Deus,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de todo o meu coração,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de tuas maravilhas eu cantarei,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e teu nome bendirei.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3000" kern="100" dirty="0">
              <a:effectLst/>
              <a:latin typeface="Gotham Medium" panose="02000604030000020004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263850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Louvo, eu te louvo, ó Deus,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de todo o meu coração.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És minha alegria e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todo o meu prazer. Aleluia!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3000" kern="100" dirty="0">
              <a:effectLst/>
              <a:latin typeface="Gotham Medium" panose="02000604030000020004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7139474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2. Amo, eu te amo, ó Deus,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de todo o meu coração,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de tuas maravilhas eu cantarei,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e teu nome bendirei.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3000" kern="100" dirty="0">
              <a:effectLst/>
              <a:latin typeface="Gotham Medium" panose="02000604030000020004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30677729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Amo, eu te amo, ó Deus,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de todo o meu coração.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És minha alegria e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todo o meu prazer. Aleluia!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3000" kern="100" dirty="0">
              <a:effectLst/>
              <a:latin typeface="Gotham Medium" panose="02000604030000020004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6386130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3. Sirvo, eu te sirvo, ó Deus,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de todo o meu coração,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de tuas maravilhas eu cantarei,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e teu nome bendirei.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3000" kern="100" dirty="0">
              <a:effectLst/>
              <a:latin typeface="Gotham Medium" panose="02000604030000020004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3456915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Sirvo, eu te sirvo, ó Deus,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de todo o meu coração.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És minha alegria e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todo o meu prazer. Aleluia!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3000" kern="100" dirty="0">
              <a:effectLst/>
              <a:latin typeface="Gotham Medium" panose="02000604030000020004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  <p:sp>
        <p:nvSpPr>
          <p:cNvPr id="2" name="Seta: para a Esquerda 1">
            <a:extLst>
              <a:ext uri="{FF2B5EF4-FFF2-40B4-BE49-F238E27FC236}">
                <a16:creationId xmlns:a16="http://schemas.microsoft.com/office/drawing/2014/main" id="{5EB5FB03-5CA2-462D-ACEC-5F1DA1352BAB}"/>
              </a:ext>
            </a:extLst>
          </p:cNvPr>
          <p:cNvSpPr/>
          <p:nvPr/>
        </p:nvSpPr>
        <p:spPr>
          <a:xfrm>
            <a:off x="151151" y="5996066"/>
            <a:ext cx="1138004" cy="713074"/>
          </a:xfrm>
          <a:prstGeom prst="leftArrow">
            <a:avLst/>
          </a:prstGeom>
          <a:solidFill>
            <a:srgbClr val="6E9D80"/>
          </a:solidFill>
          <a:ln>
            <a:solidFill>
              <a:srgbClr val="6E9D8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>
                <a:solidFill>
                  <a:srgbClr val="072A23"/>
                </a:solidFill>
                <a:hlinkClick r:id="rId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Voltar</a:t>
            </a:r>
            <a:endParaRPr lang="pt-BR" dirty="0">
              <a:solidFill>
                <a:srgbClr val="072A2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886119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F41599C-11C8-5753-A541-3A775301F1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45203"/>
            <a:ext cx="10515600" cy="1325563"/>
          </a:xfrm>
        </p:spPr>
        <p:txBody>
          <a:bodyPr>
            <a:normAutofit/>
          </a:bodyPr>
          <a:lstStyle/>
          <a:p>
            <a:r>
              <a:rPr lang="pt-BR" sz="4200" b="1" kern="0" dirty="0">
                <a:effectLst/>
                <a:latin typeface="Gotham Medium" panose="02000604030000020004" pitchFamily="50" charset="0"/>
                <a:ea typeface="Calibri" panose="020F0502020204030204" pitchFamily="34" charset="0"/>
                <a:cs typeface="Calibri-Bold"/>
              </a:rPr>
              <a:t>Te agradeço (LCI – 84)</a:t>
            </a:r>
            <a:endParaRPr lang="pt-BR" sz="4200" dirty="0">
              <a:latin typeface="Gotham Medium" panose="02000604030000020004" pitchFamily="50" charset="0"/>
            </a:endParaRP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Por tudo o que tens feito,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por tudo o que vais fazer,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por tuas promessas, e tudo que és,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eu quero te agradecer,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com todo o meu ser.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636543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135083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Te agradeço, meu Senhor.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Te agradeço, meu Senhor.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10000" kern="0" dirty="0">
                <a:effectLst/>
                <a:ea typeface="Calibri" panose="020F0502020204030204" pitchFamily="34" charset="0"/>
                <a:cs typeface="Calibri-Bold"/>
              </a:rPr>
              <a:t> </a:t>
            </a:r>
            <a:endParaRPr lang="pt-BR" sz="10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3000" kern="100" dirty="0">
              <a:effectLst/>
              <a:latin typeface="Gotham Medium" panose="02000604030000020004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1279499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73149"/>
            <a:ext cx="10515600" cy="4722917"/>
          </a:xfrm>
        </p:spPr>
        <p:txBody>
          <a:bodyPr>
            <a:normAutofit fontScale="40000" lnSpcReduction="20000"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10000" kern="0" dirty="0">
                <a:effectLst/>
                <a:ea typeface="Calibri" panose="020F0502020204030204" pitchFamily="34" charset="0"/>
                <a:cs typeface="Calibri-Bold"/>
              </a:rPr>
              <a:t>Te agradeço por me libertar e salvar,</a:t>
            </a:r>
            <a:endParaRPr lang="pt-BR" sz="10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10000" kern="0" dirty="0">
                <a:effectLst/>
                <a:ea typeface="Calibri" panose="020F0502020204030204" pitchFamily="34" charset="0"/>
                <a:cs typeface="Calibri-Bold"/>
              </a:rPr>
              <a:t>por ter morrido em meu lugar,</a:t>
            </a:r>
            <a:endParaRPr lang="pt-BR" sz="10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10000" kern="0" dirty="0">
                <a:effectLst/>
                <a:ea typeface="Calibri" panose="020F0502020204030204" pitchFamily="34" charset="0"/>
                <a:cs typeface="Calibri-Bold"/>
              </a:rPr>
              <a:t>te agradeço,</a:t>
            </a:r>
            <a:endParaRPr lang="pt-BR" sz="10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10000" kern="0" dirty="0">
                <a:effectLst/>
                <a:ea typeface="Calibri" panose="020F0502020204030204" pitchFamily="34" charset="0"/>
                <a:cs typeface="Calibri-Bold"/>
              </a:rPr>
              <a:t>Jesus, te agradeço,</a:t>
            </a:r>
            <a:endParaRPr lang="pt-BR" sz="10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10000" kern="0" dirty="0">
                <a:effectLst/>
                <a:ea typeface="Calibri" panose="020F0502020204030204" pitchFamily="34" charset="0"/>
                <a:cs typeface="Calibri-Bold"/>
              </a:rPr>
              <a:t>eu te agradeço,</a:t>
            </a:r>
            <a:endParaRPr lang="pt-BR" sz="10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10000" kern="0" dirty="0">
                <a:effectLst/>
                <a:ea typeface="Calibri" panose="020F0502020204030204" pitchFamily="34" charset="0"/>
                <a:cs typeface="Calibri-Bold"/>
              </a:rPr>
              <a:t>te agradeço.</a:t>
            </a:r>
            <a:endParaRPr lang="pt-BR" sz="10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3000" kern="100" dirty="0">
              <a:effectLst/>
              <a:latin typeface="Gotham Medium" panose="02000604030000020004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  <p:sp>
        <p:nvSpPr>
          <p:cNvPr id="2" name="Seta: para a Esquerda 1">
            <a:extLst>
              <a:ext uri="{FF2B5EF4-FFF2-40B4-BE49-F238E27FC236}">
                <a16:creationId xmlns:a16="http://schemas.microsoft.com/office/drawing/2014/main" id="{59DBAE6D-C255-607D-70BD-60E4A7695BF7}"/>
              </a:ext>
            </a:extLst>
          </p:cNvPr>
          <p:cNvSpPr/>
          <p:nvPr/>
        </p:nvSpPr>
        <p:spPr>
          <a:xfrm>
            <a:off x="151151" y="5996066"/>
            <a:ext cx="1138004" cy="713074"/>
          </a:xfrm>
          <a:prstGeom prst="leftArrow">
            <a:avLst/>
          </a:prstGeom>
          <a:solidFill>
            <a:srgbClr val="6E9D80"/>
          </a:solidFill>
          <a:ln>
            <a:solidFill>
              <a:srgbClr val="6E9D8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>
                <a:solidFill>
                  <a:srgbClr val="072A23"/>
                </a:solidFill>
                <a:hlinkClick r:id="rId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Voltar</a:t>
            </a:r>
            <a:endParaRPr lang="pt-BR" dirty="0">
              <a:solidFill>
                <a:srgbClr val="072A2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941836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F41599C-11C8-5753-A541-3A775301F1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45203"/>
            <a:ext cx="10515600" cy="1325563"/>
          </a:xfrm>
        </p:spPr>
        <p:txBody>
          <a:bodyPr>
            <a:normAutofit/>
          </a:bodyPr>
          <a:lstStyle/>
          <a:p>
            <a:r>
              <a:rPr lang="pt-BR" sz="4200" b="1" kern="0" dirty="0">
                <a:effectLst/>
                <a:latin typeface="Gotham Medium" panose="02000604030000020004" pitchFamily="50" charset="0"/>
                <a:ea typeface="Calibri" panose="020F0502020204030204" pitchFamily="34" charset="0"/>
                <a:cs typeface="Calibri-Bold"/>
              </a:rPr>
              <a:t>Fico feliz</a:t>
            </a:r>
            <a:endParaRPr lang="pt-BR" sz="4200" dirty="0">
              <a:latin typeface="Gotham Medium" panose="02000604030000020004" pitchFamily="50" charset="0"/>
            </a:endParaRP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dirty="0"/>
              <a:t>Fico feliz em vir em tua casa 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dirty="0"/>
              <a:t>Erguer minha voz e cantar 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dirty="0"/>
              <a:t>Fico feliz em vir em tua casa 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dirty="0"/>
              <a:t>Erguer minhas mãos e adorar (2x) </a:t>
            </a:r>
            <a:endParaRPr lang="pt-BR" sz="4000" i="1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3000" kern="100" dirty="0">
              <a:effectLst/>
              <a:latin typeface="Gotham Medium" panose="02000604030000020004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6626394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dirty="0"/>
              <a:t>Bendito é o nome do senhor 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dirty="0"/>
              <a:t>Bendito é o nome do senhor 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dirty="0"/>
              <a:t>Bendito é o nome do senhor 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dirty="0"/>
              <a:t>Pra sempre 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3000" kern="100" dirty="0">
              <a:effectLst/>
              <a:latin typeface="Gotham Medium" panose="02000604030000020004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  <p:sp>
        <p:nvSpPr>
          <p:cNvPr id="4" name="Seta: para a Esquerda 3">
            <a:extLst>
              <a:ext uri="{FF2B5EF4-FFF2-40B4-BE49-F238E27FC236}">
                <a16:creationId xmlns:a16="http://schemas.microsoft.com/office/drawing/2014/main" id="{F2D4DAF7-CA2E-0751-FA1E-1E39295313C8}"/>
              </a:ext>
            </a:extLst>
          </p:cNvPr>
          <p:cNvSpPr/>
          <p:nvPr/>
        </p:nvSpPr>
        <p:spPr>
          <a:xfrm>
            <a:off x="151151" y="5996066"/>
            <a:ext cx="1138004" cy="713074"/>
          </a:xfrm>
          <a:prstGeom prst="leftArrow">
            <a:avLst/>
          </a:prstGeom>
          <a:solidFill>
            <a:srgbClr val="6E9D80"/>
          </a:solidFill>
          <a:ln>
            <a:solidFill>
              <a:srgbClr val="6E9D8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>
                <a:solidFill>
                  <a:srgbClr val="072A23"/>
                </a:solidFill>
                <a:hlinkClick r:id="rId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Voltar</a:t>
            </a:r>
            <a:endParaRPr lang="pt-BR" dirty="0">
              <a:solidFill>
                <a:srgbClr val="072A2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315447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F41599C-11C8-5753-A541-3A775301F1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45203"/>
            <a:ext cx="10515600" cy="1325563"/>
          </a:xfrm>
        </p:spPr>
        <p:txBody>
          <a:bodyPr>
            <a:normAutofit/>
          </a:bodyPr>
          <a:lstStyle/>
          <a:p>
            <a:r>
              <a:rPr lang="pt-BR" sz="4200" b="1" kern="0" dirty="0">
                <a:effectLst/>
                <a:latin typeface="Gotham Medium" panose="02000604030000020004" pitchFamily="50" charset="0"/>
                <a:ea typeface="Calibri" panose="020F0502020204030204" pitchFamily="34" charset="0"/>
                <a:cs typeface="Calibri-Bold"/>
              </a:rPr>
              <a:t>Pipoca</a:t>
            </a:r>
            <a:endParaRPr lang="pt-BR" sz="4200" dirty="0">
              <a:latin typeface="Gotham Medium" panose="02000604030000020004" pitchFamily="50" charset="0"/>
            </a:endParaRP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40099"/>
            <a:ext cx="10515600" cy="472291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t-BR" sz="4000" dirty="0"/>
              <a:t>Uma pipoca estourando na panela,</a:t>
            </a:r>
          </a:p>
          <a:p>
            <a:pPr marL="0" indent="0">
              <a:buNone/>
            </a:pPr>
            <a:r>
              <a:rPr lang="pt-BR" sz="4000" dirty="0"/>
              <a:t>uma sozinha o louvor quase não sai.</a:t>
            </a:r>
          </a:p>
          <a:p>
            <a:pPr marL="0" indent="0">
              <a:buNone/>
            </a:pPr>
            <a:r>
              <a:rPr lang="pt-BR" sz="4000" dirty="0"/>
              <a:t>Mas quando chega mais uma na panela,</a:t>
            </a:r>
          </a:p>
          <a:p>
            <a:pPr marL="0" indent="0">
              <a:buNone/>
            </a:pPr>
            <a:r>
              <a:rPr lang="pt-BR" sz="4000" dirty="0"/>
              <a:t>Aí então o louvor aumenta mais. </a:t>
            </a:r>
            <a:endParaRPr lang="pt-BR" sz="4000" dirty="0">
              <a:effectLst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3000" kern="100" dirty="0">
              <a:effectLst/>
              <a:latin typeface="Gotham Medium" panose="02000604030000020004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9895804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t-BR" sz="4000" dirty="0"/>
              <a:t>É um tal de </a:t>
            </a:r>
            <a:r>
              <a:rPr lang="pt-BR" sz="4000" dirty="0" err="1"/>
              <a:t>ploc</a:t>
            </a:r>
            <a:r>
              <a:rPr lang="pt-BR" sz="4000" dirty="0"/>
              <a:t> (pulo pra frente)</a:t>
            </a:r>
          </a:p>
          <a:p>
            <a:pPr marL="0" indent="0">
              <a:buNone/>
            </a:pPr>
            <a:r>
              <a:rPr lang="pt-BR" sz="4000" dirty="0" err="1"/>
              <a:t>Plo-ploc</a:t>
            </a:r>
            <a:r>
              <a:rPr lang="pt-BR" sz="4000" dirty="0"/>
              <a:t> </a:t>
            </a:r>
            <a:r>
              <a:rPr lang="pt-BR" sz="4000" dirty="0" err="1"/>
              <a:t>ploc</a:t>
            </a:r>
            <a:r>
              <a:rPr lang="pt-BR" sz="4000" dirty="0"/>
              <a:t> </a:t>
            </a:r>
            <a:r>
              <a:rPr lang="pt-BR" sz="4000" dirty="0" err="1"/>
              <a:t>ploc</a:t>
            </a:r>
            <a:r>
              <a:rPr lang="pt-BR" sz="4000" dirty="0"/>
              <a:t> (4 pulos pra trás)</a:t>
            </a:r>
          </a:p>
          <a:p>
            <a:pPr marL="0" indent="0">
              <a:buNone/>
            </a:pPr>
            <a:r>
              <a:rPr lang="pt-BR" sz="4000" dirty="0" err="1"/>
              <a:t>Plo-ploc</a:t>
            </a:r>
            <a:r>
              <a:rPr lang="pt-BR" sz="4000" dirty="0"/>
              <a:t> </a:t>
            </a:r>
            <a:r>
              <a:rPr lang="pt-BR" sz="4000" dirty="0" err="1"/>
              <a:t>ploc</a:t>
            </a:r>
            <a:r>
              <a:rPr lang="pt-BR" sz="4000" dirty="0"/>
              <a:t> </a:t>
            </a:r>
            <a:r>
              <a:rPr lang="pt-BR" sz="4000" dirty="0" err="1"/>
              <a:t>ploc</a:t>
            </a:r>
            <a:r>
              <a:rPr lang="pt-BR" sz="4000" dirty="0"/>
              <a:t> (4 pulos pra direita)</a:t>
            </a:r>
          </a:p>
          <a:p>
            <a:pPr marL="0" indent="0">
              <a:buNone/>
            </a:pPr>
            <a:r>
              <a:rPr lang="pt-BR" sz="4000" dirty="0" err="1"/>
              <a:t>Plo-ploc</a:t>
            </a:r>
            <a:r>
              <a:rPr lang="pt-BR" sz="4000" dirty="0"/>
              <a:t> </a:t>
            </a:r>
            <a:r>
              <a:rPr lang="pt-BR" sz="4000" dirty="0" err="1"/>
              <a:t>ploc</a:t>
            </a:r>
            <a:r>
              <a:rPr lang="pt-BR" sz="4000" dirty="0"/>
              <a:t> </a:t>
            </a:r>
            <a:r>
              <a:rPr lang="pt-BR" sz="4000" dirty="0" err="1"/>
              <a:t>ploc</a:t>
            </a:r>
            <a:r>
              <a:rPr lang="pt-BR" sz="4000" dirty="0"/>
              <a:t> (4 pulos pra esquerda)</a:t>
            </a:r>
            <a:endParaRPr lang="pt-BR" sz="4000" dirty="0">
              <a:effectLst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3000" kern="100" dirty="0">
              <a:effectLst/>
              <a:latin typeface="Gotham Medium" panose="02000604030000020004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  <p:sp>
        <p:nvSpPr>
          <p:cNvPr id="2" name="Seta: para a Esquerda 1">
            <a:extLst>
              <a:ext uri="{FF2B5EF4-FFF2-40B4-BE49-F238E27FC236}">
                <a16:creationId xmlns:a16="http://schemas.microsoft.com/office/drawing/2014/main" id="{AAE3D3AC-CCE5-AD3E-5764-F9FDCC3D5CED}"/>
              </a:ext>
            </a:extLst>
          </p:cNvPr>
          <p:cNvSpPr/>
          <p:nvPr/>
        </p:nvSpPr>
        <p:spPr>
          <a:xfrm>
            <a:off x="151151" y="5996066"/>
            <a:ext cx="1138004" cy="713074"/>
          </a:xfrm>
          <a:prstGeom prst="leftArrow">
            <a:avLst/>
          </a:prstGeom>
          <a:solidFill>
            <a:srgbClr val="6E9D80"/>
          </a:solidFill>
          <a:ln>
            <a:solidFill>
              <a:srgbClr val="6E9D8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>
                <a:solidFill>
                  <a:srgbClr val="072A23"/>
                </a:solidFill>
                <a:hlinkClick r:id="rId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Voltar</a:t>
            </a:r>
            <a:endParaRPr lang="pt-BR" dirty="0">
              <a:solidFill>
                <a:srgbClr val="072A2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91316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F41599C-11C8-5753-A541-3A775301F1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45203"/>
            <a:ext cx="10515600" cy="1325563"/>
          </a:xfrm>
        </p:spPr>
        <p:txBody>
          <a:bodyPr>
            <a:normAutofit/>
          </a:bodyPr>
          <a:lstStyle/>
          <a:p>
            <a:r>
              <a:rPr lang="pt-BR" sz="4200" b="1" kern="0" dirty="0" err="1">
                <a:effectLst/>
                <a:latin typeface="Gotham Medium" panose="02000604030000020004" pitchFamily="50" charset="0"/>
                <a:ea typeface="Calibri" panose="020F0502020204030204" pitchFamily="34" charset="0"/>
                <a:cs typeface="Calibri-Bold"/>
              </a:rPr>
              <a:t>Pororó</a:t>
            </a:r>
            <a:endParaRPr lang="pt-BR" sz="4200" dirty="0">
              <a:latin typeface="Gotham Medium" panose="02000604030000020004" pitchFamily="50" charset="0"/>
            </a:endParaRP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pt-BR" sz="4300" dirty="0"/>
              <a:t>Quando a tristeza aperta</a:t>
            </a:r>
          </a:p>
          <a:p>
            <a:pPr marL="0" indent="0">
              <a:buNone/>
            </a:pPr>
            <a:r>
              <a:rPr lang="pt-BR" sz="4300" dirty="0"/>
              <a:t>Dói até o pé.</a:t>
            </a:r>
          </a:p>
          <a:p>
            <a:pPr marL="0" indent="0">
              <a:buNone/>
            </a:pPr>
            <a:r>
              <a:rPr lang="pt-BR" sz="4300" dirty="0"/>
              <a:t>Passeio de caranguejo</a:t>
            </a:r>
          </a:p>
          <a:p>
            <a:pPr marL="0" indent="0">
              <a:buNone/>
            </a:pPr>
            <a:r>
              <a:rPr lang="pt-BR" sz="4300" dirty="0"/>
              <a:t>Depende da maré.</a:t>
            </a:r>
          </a:p>
          <a:p>
            <a:pPr marL="0" indent="0">
              <a:buNone/>
            </a:pPr>
            <a:r>
              <a:rPr lang="pt-BR" sz="4300" dirty="0"/>
              <a:t>Não vou ficar chorando,</a:t>
            </a:r>
          </a:p>
          <a:p>
            <a:pPr marL="0" indent="0">
              <a:buNone/>
            </a:pPr>
            <a:r>
              <a:rPr lang="pt-BR" sz="4300" dirty="0"/>
              <a:t>Vendo a vida passar.</a:t>
            </a:r>
          </a:p>
          <a:p>
            <a:pPr marL="0" indent="0">
              <a:buNone/>
            </a:pPr>
            <a:r>
              <a:rPr lang="pt-BR" sz="4300" dirty="0"/>
              <a:t>Vou entoar meu canto,</a:t>
            </a:r>
          </a:p>
          <a:p>
            <a:pPr marL="0" indent="0">
              <a:buNone/>
            </a:pPr>
            <a:r>
              <a:rPr lang="pt-BR" sz="4300" dirty="0"/>
              <a:t>Com alegria até o sol raiar.</a:t>
            </a:r>
          </a:p>
          <a:p>
            <a:pPr marL="0" indent="0">
              <a:buNone/>
            </a:pPr>
            <a:endParaRPr lang="pt-BR" sz="4300" dirty="0">
              <a:effectLst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3000" kern="100" dirty="0">
              <a:effectLst/>
              <a:latin typeface="Gotham Medium" panose="02000604030000020004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08157539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67541"/>
            <a:ext cx="10515600" cy="472291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t-BR" sz="4000" dirty="0"/>
              <a:t>A boca fala daquilo que o coração tá cheio.</a:t>
            </a:r>
          </a:p>
          <a:p>
            <a:pPr marL="0" indent="0">
              <a:buNone/>
            </a:pPr>
            <a:r>
              <a:rPr lang="pt-BR" sz="4000" dirty="0"/>
              <a:t>Tá cheio!</a:t>
            </a:r>
          </a:p>
          <a:p>
            <a:pPr marL="0" indent="0">
              <a:buNone/>
            </a:pPr>
            <a:r>
              <a:rPr lang="pt-BR" sz="4000" dirty="0"/>
              <a:t>A boca fala daquilo que o coração tá cheio.</a:t>
            </a:r>
          </a:p>
          <a:p>
            <a:pPr marL="0" indent="0">
              <a:buNone/>
            </a:pPr>
            <a:r>
              <a:rPr lang="pt-BR" sz="4000" dirty="0"/>
              <a:t>Tá cheio de amor!!!</a:t>
            </a:r>
          </a:p>
          <a:p>
            <a:pPr marL="0" indent="0">
              <a:buNone/>
            </a:pPr>
            <a:r>
              <a:rPr lang="pt-BR" sz="4000" dirty="0"/>
              <a:t>Tá cheio de amor!!!</a:t>
            </a:r>
          </a:p>
          <a:p>
            <a:pPr marL="0" indent="0">
              <a:buNone/>
            </a:pPr>
            <a:endParaRPr lang="pt-BR" sz="4000" dirty="0"/>
          </a:p>
          <a:p>
            <a:pPr marL="0" indent="0">
              <a:buNone/>
            </a:pPr>
            <a:r>
              <a:rPr lang="pt-BR" sz="4000" dirty="0" err="1"/>
              <a:t>Pororó-ró-ró</a:t>
            </a:r>
            <a:r>
              <a:rPr lang="pt-BR" sz="4000" dirty="0"/>
              <a:t>...</a:t>
            </a:r>
            <a:endParaRPr lang="pt-BR" sz="4000" dirty="0">
              <a:effectLst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3000" kern="100" dirty="0">
              <a:effectLst/>
              <a:latin typeface="Gotham Medium" panose="02000604030000020004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  <p:sp>
        <p:nvSpPr>
          <p:cNvPr id="2" name="Seta: para a Esquerda 1">
            <a:extLst>
              <a:ext uri="{FF2B5EF4-FFF2-40B4-BE49-F238E27FC236}">
                <a16:creationId xmlns:a16="http://schemas.microsoft.com/office/drawing/2014/main" id="{AB310743-A20E-0EE2-34E8-CB3D33B73C93}"/>
              </a:ext>
            </a:extLst>
          </p:cNvPr>
          <p:cNvSpPr/>
          <p:nvPr/>
        </p:nvSpPr>
        <p:spPr>
          <a:xfrm>
            <a:off x="151151" y="5996066"/>
            <a:ext cx="1138004" cy="713074"/>
          </a:xfrm>
          <a:prstGeom prst="leftArrow">
            <a:avLst/>
          </a:prstGeom>
          <a:solidFill>
            <a:srgbClr val="6E9D80"/>
          </a:solidFill>
          <a:ln>
            <a:solidFill>
              <a:srgbClr val="6E9D8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>
                <a:solidFill>
                  <a:srgbClr val="072A23"/>
                </a:solidFill>
                <a:hlinkClick r:id="rId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Voltar</a:t>
            </a:r>
            <a:endParaRPr lang="pt-BR" dirty="0">
              <a:solidFill>
                <a:srgbClr val="072A2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367108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F41599C-11C8-5753-A541-3A775301F1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45203"/>
            <a:ext cx="10515600" cy="1325563"/>
          </a:xfrm>
        </p:spPr>
        <p:txBody>
          <a:bodyPr>
            <a:normAutofit/>
          </a:bodyPr>
          <a:lstStyle/>
          <a:p>
            <a:r>
              <a:rPr lang="pt-BR" sz="4200" b="1" kern="0" dirty="0">
                <a:effectLst/>
                <a:latin typeface="Gotham Medium" panose="02000604030000020004" pitchFamily="50" charset="0"/>
                <a:ea typeface="Calibri" panose="020F0502020204030204" pitchFamily="34" charset="0"/>
                <a:cs typeface="Calibri-Bold"/>
              </a:rPr>
              <a:t>Salmo 19 (LCI – 87)</a:t>
            </a:r>
            <a:endParaRPr lang="pt-BR" sz="4200" dirty="0">
              <a:latin typeface="Gotham Medium" panose="02000604030000020004" pitchFamily="50" charset="0"/>
            </a:endParaRP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71600"/>
            <a:ext cx="10515600" cy="5113867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300" kern="0" dirty="0">
                <a:effectLst/>
                <a:ea typeface="Calibri" panose="020F0502020204030204" pitchFamily="34" charset="0"/>
                <a:cs typeface="Calibri-Bold"/>
              </a:rPr>
              <a:t>1. A lei do Senhor é perfeita</a:t>
            </a:r>
            <a:endParaRPr lang="pt-BR" sz="43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300" kern="0" dirty="0">
                <a:effectLst/>
                <a:ea typeface="Calibri" panose="020F0502020204030204" pitchFamily="34" charset="0"/>
                <a:cs typeface="Calibri-Bold"/>
              </a:rPr>
              <a:t>e restaura a alma.</a:t>
            </a:r>
            <a:endParaRPr lang="pt-BR" sz="43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300" kern="0" dirty="0">
                <a:effectLst/>
                <a:ea typeface="Calibri" panose="020F0502020204030204" pitchFamily="34" charset="0"/>
                <a:cs typeface="Calibri-Bold"/>
              </a:rPr>
              <a:t>O testemunho do Senhor é fiel</a:t>
            </a:r>
            <a:endParaRPr lang="pt-BR" sz="43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300" kern="0" dirty="0">
                <a:effectLst/>
                <a:ea typeface="Calibri" panose="020F0502020204030204" pitchFamily="34" charset="0"/>
                <a:cs typeface="Calibri-Bold"/>
              </a:rPr>
              <a:t>e dá sabedoria aos símplices.</a:t>
            </a:r>
          </a:p>
          <a:p>
            <a:pPr indent="0" algn="r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300" i="1" kern="0" dirty="0">
                <a:effectLst/>
                <a:ea typeface="Calibri" panose="020F0502020204030204" pitchFamily="34" charset="0"/>
                <a:cs typeface="Calibri-Bold"/>
              </a:rPr>
              <a:t>São mais desejáveis do que ouro depurado,</a:t>
            </a:r>
            <a:endParaRPr lang="pt-BR" sz="4300" i="1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 algn="r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300" i="1" kern="0" dirty="0">
                <a:effectLst/>
                <a:ea typeface="Calibri" panose="020F0502020204030204" pitchFamily="34" charset="0"/>
                <a:cs typeface="Calibri-Bold"/>
              </a:rPr>
              <a:t>são mais doces do que o mel e o destilar dos favos</a:t>
            </a:r>
            <a:endParaRPr lang="pt-BR" sz="4300" kern="0" dirty="0">
              <a:effectLst/>
              <a:ea typeface="Calibri" panose="020F0502020204030204" pitchFamily="34" charset="0"/>
              <a:cs typeface="Calibri-Bold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3000" kern="100" dirty="0">
              <a:effectLst/>
              <a:latin typeface="Gotham Medium" panose="02000604030000020004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56727721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982134"/>
            <a:ext cx="10515600" cy="5311550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300" kern="0" dirty="0">
                <a:effectLst/>
                <a:ea typeface="Calibri" panose="020F0502020204030204" pitchFamily="34" charset="0"/>
                <a:cs typeface="Calibri-Bold"/>
              </a:rPr>
              <a:t>2. Os preceitos do Senhor são retos,</a:t>
            </a:r>
            <a:endParaRPr lang="pt-BR" sz="43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300" kern="0" dirty="0">
                <a:effectLst/>
                <a:ea typeface="Calibri" panose="020F0502020204030204" pitchFamily="34" charset="0"/>
                <a:cs typeface="Calibri-Bold"/>
              </a:rPr>
              <a:t>e alegram o coração.</a:t>
            </a:r>
            <a:endParaRPr lang="pt-BR" sz="43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300" kern="0" dirty="0">
                <a:effectLst/>
                <a:ea typeface="Calibri" panose="020F0502020204030204" pitchFamily="34" charset="0"/>
                <a:cs typeface="Calibri-Bold"/>
              </a:rPr>
              <a:t>O mandamento do Senhor é puro,</a:t>
            </a:r>
            <a:endParaRPr lang="pt-BR" sz="43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300" kern="0" dirty="0">
                <a:effectLst/>
                <a:ea typeface="Calibri" panose="020F0502020204030204" pitchFamily="34" charset="0"/>
                <a:cs typeface="Calibri-Bold"/>
              </a:rPr>
              <a:t>ilumina os olhos.</a:t>
            </a:r>
          </a:p>
          <a:p>
            <a:pPr indent="0" algn="r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300" i="1" kern="0" dirty="0">
                <a:effectLst/>
                <a:ea typeface="Calibri" panose="020F0502020204030204" pitchFamily="34" charset="0"/>
                <a:cs typeface="Calibri-Bold"/>
              </a:rPr>
              <a:t>São mais desejáveis do que ouro depurado,</a:t>
            </a:r>
            <a:endParaRPr lang="pt-BR" sz="4300" i="1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 algn="r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300" i="1" kern="0" dirty="0">
                <a:effectLst/>
                <a:ea typeface="Calibri" panose="020F0502020204030204" pitchFamily="34" charset="0"/>
                <a:cs typeface="Calibri-Bold"/>
              </a:rPr>
              <a:t>são mais doces do que o mel e o destilar dos favos</a:t>
            </a:r>
            <a:endParaRPr lang="pt-BR" sz="4300" kern="1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 algn="r">
              <a:lnSpc>
                <a:spcPct val="107000"/>
              </a:lnSpc>
              <a:spcAft>
                <a:spcPts val="800"/>
              </a:spcAft>
              <a:buNone/>
            </a:pPr>
            <a:endParaRPr lang="pt-BR" sz="4300" i="1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3000" kern="100" dirty="0">
              <a:effectLst/>
              <a:latin typeface="Gotham Medium" panose="02000604030000020004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09270533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897468"/>
            <a:ext cx="10515600" cy="5396216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300" kern="0" dirty="0">
                <a:effectLst/>
                <a:ea typeface="Calibri" panose="020F0502020204030204" pitchFamily="34" charset="0"/>
                <a:cs typeface="Calibri-Bold"/>
              </a:rPr>
              <a:t>3. O temor do Senhor é límpido</a:t>
            </a:r>
            <a:endParaRPr lang="pt-BR" sz="43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300" kern="0" dirty="0">
                <a:effectLst/>
                <a:ea typeface="Calibri" panose="020F0502020204030204" pitchFamily="34" charset="0"/>
                <a:cs typeface="Calibri-Bold"/>
              </a:rPr>
              <a:t>e permanece para sempre.</a:t>
            </a:r>
            <a:endParaRPr lang="pt-BR" sz="43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300" kern="0" dirty="0">
                <a:effectLst/>
                <a:ea typeface="Calibri" panose="020F0502020204030204" pitchFamily="34" charset="0"/>
                <a:cs typeface="Calibri-Bold"/>
              </a:rPr>
              <a:t>Os juízos do Senhor são verdadeiros</a:t>
            </a:r>
            <a:endParaRPr lang="pt-BR" sz="43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300" kern="0" dirty="0">
                <a:effectLst/>
                <a:ea typeface="Calibri" panose="020F0502020204030204" pitchFamily="34" charset="0"/>
                <a:cs typeface="Calibri-Bold"/>
              </a:rPr>
              <a:t>e todos igualmente justos.</a:t>
            </a:r>
          </a:p>
          <a:p>
            <a:pPr indent="0" algn="r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300" i="1" kern="0" dirty="0">
                <a:effectLst/>
                <a:ea typeface="Calibri" panose="020F0502020204030204" pitchFamily="34" charset="0"/>
                <a:cs typeface="Calibri-Bold"/>
              </a:rPr>
              <a:t>São mais desejáveis do que ouro depurado,</a:t>
            </a:r>
            <a:endParaRPr lang="pt-BR" sz="4300" i="1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 algn="r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300" i="1" kern="0" dirty="0">
                <a:effectLst/>
                <a:ea typeface="Calibri" panose="020F0502020204030204" pitchFamily="34" charset="0"/>
                <a:cs typeface="Calibri-Bold"/>
              </a:rPr>
              <a:t>são mais doces do que o mel e o destilar dos favos.</a:t>
            </a:r>
            <a:endParaRPr lang="pt-BR" sz="4300" i="1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3000" kern="100" dirty="0">
              <a:effectLst/>
              <a:latin typeface="Gotham Medium" panose="02000604030000020004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56919350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73149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Que as palavras dos meus lábios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e o meditar do meu coração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sejam agradáveis na tua presença, ó Senhor,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ó Senhor, ó Senhor, ó Senhor, ó Senhor!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64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44362008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73149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Que as palavras dos meus lábios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e o meditar do meu coração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sejam agradáveis na tua presença, ó Senhor!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3000" kern="100" dirty="0">
              <a:effectLst/>
              <a:latin typeface="Gotham Medium" panose="02000604030000020004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  <p:sp>
        <p:nvSpPr>
          <p:cNvPr id="2" name="Seta: para a Esquerda 1">
            <a:extLst>
              <a:ext uri="{FF2B5EF4-FFF2-40B4-BE49-F238E27FC236}">
                <a16:creationId xmlns:a16="http://schemas.microsoft.com/office/drawing/2014/main" id="{93F5F18D-DE59-049B-7D34-A561C8359CAC}"/>
              </a:ext>
            </a:extLst>
          </p:cNvPr>
          <p:cNvSpPr/>
          <p:nvPr/>
        </p:nvSpPr>
        <p:spPr>
          <a:xfrm>
            <a:off x="151151" y="5996066"/>
            <a:ext cx="1138004" cy="713074"/>
          </a:xfrm>
          <a:prstGeom prst="leftArrow">
            <a:avLst/>
          </a:prstGeom>
          <a:solidFill>
            <a:srgbClr val="6E9D80"/>
          </a:solidFill>
          <a:ln>
            <a:solidFill>
              <a:srgbClr val="6E9D8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>
                <a:solidFill>
                  <a:srgbClr val="072A23"/>
                </a:solidFill>
                <a:hlinkClick r:id="rId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Voltar</a:t>
            </a:r>
            <a:endParaRPr lang="pt-BR" dirty="0">
              <a:solidFill>
                <a:srgbClr val="072A2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1571789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F41599C-11C8-5753-A541-3A775301F1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45203"/>
            <a:ext cx="10515600" cy="1325563"/>
          </a:xfrm>
        </p:spPr>
        <p:txBody>
          <a:bodyPr>
            <a:normAutofit/>
          </a:bodyPr>
          <a:lstStyle/>
          <a:p>
            <a:r>
              <a:rPr lang="pt-BR" sz="4200" b="1" kern="0" dirty="0">
                <a:effectLst/>
                <a:latin typeface="Gotham Medium" panose="02000604030000020004" pitchFamily="50" charset="0"/>
                <a:ea typeface="Calibri" panose="020F0502020204030204" pitchFamily="34" charset="0"/>
                <a:cs typeface="Calibri-Bold"/>
              </a:rPr>
              <a:t>Salmo 25</a:t>
            </a:r>
            <a:endParaRPr lang="pt-BR" sz="4200" dirty="0">
              <a:latin typeface="Gotham Medium" panose="02000604030000020004" pitchFamily="50" charset="0"/>
            </a:endParaRP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1. A ti, Senhor, elevo a minha alma.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A ti, Senhor, elevo a minha alma.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Ó meu Deus, em ti confio.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Guarda-me, Senhor, pois em ti, Senhor,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me refugio.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3000" kern="100" dirty="0">
              <a:effectLst/>
              <a:latin typeface="Gotham Medium" panose="02000604030000020004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60568855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56733" y="944233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2. Faz-me, Senhor, andar nos teus caminhos.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Faz-me, Senhor, andar nos teus caminhos.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Ó meu Deus, em ti confio.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Guarda-me, Senhor, pois em ti, Senhor,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me refugio.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3000" kern="100" dirty="0">
              <a:effectLst/>
              <a:latin typeface="Gotham Medium" panose="02000604030000020004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  <p:sp>
        <p:nvSpPr>
          <p:cNvPr id="2" name="Seta: para a Esquerda 1">
            <a:extLst>
              <a:ext uri="{FF2B5EF4-FFF2-40B4-BE49-F238E27FC236}">
                <a16:creationId xmlns:a16="http://schemas.microsoft.com/office/drawing/2014/main" id="{0CCAA1E4-2C06-2946-6935-C0410974DD72}"/>
              </a:ext>
            </a:extLst>
          </p:cNvPr>
          <p:cNvSpPr/>
          <p:nvPr/>
        </p:nvSpPr>
        <p:spPr>
          <a:xfrm>
            <a:off x="151151" y="5996066"/>
            <a:ext cx="1138004" cy="713074"/>
          </a:xfrm>
          <a:prstGeom prst="leftArrow">
            <a:avLst/>
          </a:prstGeom>
          <a:solidFill>
            <a:srgbClr val="6E9D80"/>
          </a:solidFill>
          <a:ln>
            <a:solidFill>
              <a:srgbClr val="6E9D8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>
                <a:solidFill>
                  <a:srgbClr val="072A23"/>
                </a:solidFill>
                <a:hlinkClick r:id="rId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Voltar</a:t>
            </a:r>
            <a:endParaRPr lang="pt-BR" dirty="0">
              <a:solidFill>
                <a:srgbClr val="072A2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67819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F41599C-11C8-5753-A541-3A775301F1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45203"/>
            <a:ext cx="10515600" cy="1325563"/>
          </a:xfrm>
        </p:spPr>
        <p:txBody>
          <a:bodyPr>
            <a:normAutofit/>
          </a:bodyPr>
          <a:lstStyle/>
          <a:p>
            <a:r>
              <a:rPr lang="pt-BR" sz="4200" b="1" kern="0" dirty="0">
                <a:effectLst/>
                <a:latin typeface="Gotham Medium" panose="02000604030000020004" pitchFamily="50" charset="0"/>
                <a:ea typeface="Calibri" panose="020F0502020204030204" pitchFamily="34" charset="0"/>
                <a:cs typeface="Calibri-Bold"/>
              </a:rPr>
              <a:t>Tributai ao Senhor (LCI – 96)</a:t>
            </a:r>
            <a:endParaRPr lang="pt-BR" sz="4200" dirty="0">
              <a:latin typeface="Gotham Medium" panose="02000604030000020004" pitchFamily="50" charset="0"/>
            </a:endParaRP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 algn="r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i="1" kern="0" dirty="0">
                <a:effectLst/>
                <a:ea typeface="Calibri" panose="020F0502020204030204" pitchFamily="34" charset="0"/>
                <a:cs typeface="Calibri-Bold"/>
              </a:rPr>
              <a:t>//:Tributai ao Senhor, filhos de Deus,</a:t>
            </a:r>
            <a:endParaRPr lang="pt-BR" sz="4000" i="1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r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i="1" kern="0" dirty="0">
                <a:effectLst/>
                <a:ea typeface="Calibri" panose="020F0502020204030204" pitchFamily="34" charset="0"/>
                <a:cs typeface="Calibri-Bold"/>
              </a:rPr>
              <a:t>tributai ao Senhor, glória e força.://</a:t>
            </a:r>
            <a:endParaRPr lang="pt-BR" sz="4000" i="1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1. A voz do Senhor é poderosa,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a voz do Senhor é cheia de majestade!</a:t>
            </a:r>
            <a:endParaRPr lang="pt-BR" sz="3000" kern="100" dirty="0">
              <a:effectLst/>
              <a:latin typeface="Gotham Medium" panose="02000604030000020004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072430638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 algn="r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i="1" kern="0" dirty="0">
                <a:effectLst/>
                <a:ea typeface="Calibri" panose="020F0502020204030204" pitchFamily="34" charset="0"/>
                <a:cs typeface="Calibri-Bold"/>
              </a:rPr>
              <a:t>//:Tributai ao Senhor, filhos de Deus,</a:t>
            </a:r>
            <a:endParaRPr lang="pt-BR" sz="4000" i="1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r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i="1" kern="0" dirty="0">
                <a:effectLst/>
                <a:ea typeface="Calibri" panose="020F0502020204030204" pitchFamily="34" charset="0"/>
                <a:cs typeface="Calibri-Bold"/>
              </a:rPr>
              <a:t>tributai ao Senhor, glória e força.://</a:t>
            </a:r>
            <a:endParaRPr lang="pt-BR" sz="4000" i="1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2. Tributai ao Senhor a glória devida ao seu nome,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adorai ao Senhor na beleza da santidade.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Seta: para a Esquerda 1">
            <a:extLst>
              <a:ext uri="{FF2B5EF4-FFF2-40B4-BE49-F238E27FC236}">
                <a16:creationId xmlns:a16="http://schemas.microsoft.com/office/drawing/2014/main" id="{50B7DC87-1050-9145-FEBC-EABD454E3A8E}"/>
              </a:ext>
            </a:extLst>
          </p:cNvPr>
          <p:cNvSpPr/>
          <p:nvPr/>
        </p:nvSpPr>
        <p:spPr>
          <a:xfrm>
            <a:off x="151151" y="5996066"/>
            <a:ext cx="1138004" cy="713074"/>
          </a:xfrm>
          <a:prstGeom prst="leftArrow">
            <a:avLst/>
          </a:prstGeom>
          <a:solidFill>
            <a:srgbClr val="6E9D80"/>
          </a:solidFill>
          <a:ln>
            <a:solidFill>
              <a:srgbClr val="6E9D8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>
                <a:solidFill>
                  <a:srgbClr val="072A23"/>
                </a:solidFill>
                <a:hlinkClick r:id="rId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Voltar</a:t>
            </a:r>
            <a:endParaRPr lang="pt-BR" dirty="0">
              <a:solidFill>
                <a:srgbClr val="072A2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3951862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F41599C-11C8-5753-A541-3A775301F1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45203"/>
            <a:ext cx="10515600" cy="1325563"/>
          </a:xfrm>
        </p:spPr>
        <p:txBody>
          <a:bodyPr>
            <a:normAutofit/>
          </a:bodyPr>
          <a:lstStyle/>
          <a:p>
            <a:r>
              <a:rPr lang="pt-BR" sz="4200" b="1" kern="0" dirty="0">
                <a:effectLst/>
                <a:latin typeface="Gotham Medium" panose="02000604030000020004" pitchFamily="50" charset="0"/>
                <a:ea typeface="Calibri" panose="020F0502020204030204" pitchFamily="34" charset="0"/>
                <a:cs typeface="Calibri-Bold"/>
              </a:rPr>
              <a:t>Celebrai com júbilo (LCI – 122)</a:t>
            </a:r>
            <a:endParaRPr lang="pt-BR" sz="4200" dirty="0">
              <a:latin typeface="Gotham Medium" panose="02000604030000020004" pitchFamily="50" charset="0"/>
            </a:endParaRP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89880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Celebrai com júbilo ao Senhor,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vós todos moradores da terra.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Servi ao Senhor com alegria;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apresentai-vos a ele com cânticos!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0810598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114116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Sabei que o Senhor é bom,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e eterna a sua bondade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e a sua fidelidade, de geração em geração.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46937183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73149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Aleluia, glória e aleluia!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Aleluia, glória e aleluia!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Aleluia, glória e aleluia!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Aleluia, glória e aleluia!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Amém!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3000" kern="100" dirty="0">
              <a:effectLst/>
              <a:latin typeface="Gotham Medium" panose="02000604030000020004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  <p:sp>
        <p:nvSpPr>
          <p:cNvPr id="2" name="Seta: para a Esquerda 1">
            <a:extLst>
              <a:ext uri="{FF2B5EF4-FFF2-40B4-BE49-F238E27FC236}">
                <a16:creationId xmlns:a16="http://schemas.microsoft.com/office/drawing/2014/main" id="{AFC811BB-23F3-007F-4711-5442BA037FB9}"/>
              </a:ext>
            </a:extLst>
          </p:cNvPr>
          <p:cNvSpPr/>
          <p:nvPr/>
        </p:nvSpPr>
        <p:spPr>
          <a:xfrm>
            <a:off x="151151" y="5996066"/>
            <a:ext cx="1138004" cy="713074"/>
          </a:xfrm>
          <a:prstGeom prst="leftArrow">
            <a:avLst/>
          </a:prstGeom>
          <a:solidFill>
            <a:srgbClr val="6E9D80"/>
          </a:solidFill>
          <a:ln>
            <a:solidFill>
              <a:srgbClr val="6E9D8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>
                <a:solidFill>
                  <a:srgbClr val="072A23"/>
                </a:solidFill>
                <a:hlinkClick r:id="rId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Voltar</a:t>
            </a:r>
            <a:endParaRPr lang="pt-BR" dirty="0">
              <a:solidFill>
                <a:srgbClr val="072A2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3849103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F41599C-11C8-5753-A541-3A775301F1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45203"/>
            <a:ext cx="10515600" cy="1325563"/>
          </a:xfrm>
        </p:spPr>
        <p:txBody>
          <a:bodyPr>
            <a:normAutofit/>
          </a:bodyPr>
          <a:lstStyle/>
          <a:p>
            <a:r>
              <a:rPr lang="pt-BR" sz="4200" b="1" kern="0" dirty="0">
                <a:effectLst/>
                <a:latin typeface="Gotham Medium" panose="02000604030000020004" pitchFamily="50" charset="0"/>
                <a:ea typeface="Calibri" panose="020F0502020204030204" pitchFamily="34" charset="0"/>
                <a:cs typeface="Calibri-Bold"/>
              </a:rPr>
              <a:t>Deus é meu amparo (LCI -155)</a:t>
            </a:r>
            <a:endParaRPr lang="pt-BR" sz="4200" dirty="0">
              <a:latin typeface="Gotham Medium" panose="02000604030000020004" pitchFamily="50" charset="0"/>
            </a:endParaRP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//: Deus é meu amparo, minha fortaleza,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meu consolo forte na tribulação. ://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 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Ainda que se mudem os montes para o mar,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ainda que a terra trema, nós podemos confiar.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3000" kern="100" dirty="0">
              <a:effectLst/>
              <a:latin typeface="Gotham Medium" panose="02000604030000020004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746793622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67541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//: Céus e terra poderão passar,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mas sua palavra não passará. ://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 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Não, não, não passará,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não, não, não passará.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3000" kern="100" dirty="0">
              <a:effectLst/>
              <a:latin typeface="Gotham Medium" panose="02000604030000020004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  <p:sp>
        <p:nvSpPr>
          <p:cNvPr id="2" name="Seta: para a Esquerda 1">
            <a:extLst>
              <a:ext uri="{FF2B5EF4-FFF2-40B4-BE49-F238E27FC236}">
                <a16:creationId xmlns:a16="http://schemas.microsoft.com/office/drawing/2014/main" id="{27CEA036-774C-B0DF-592E-A4304B3008A2}"/>
              </a:ext>
            </a:extLst>
          </p:cNvPr>
          <p:cNvSpPr/>
          <p:nvPr/>
        </p:nvSpPr>
        <p:spPr>
          <a:xfrm>
            <a:off x="151151" y="5996066"/>
            <a:ext cx="1138004" cy="713074"/>
          </a:xfrm>
          <a:prstGeom prst="leftArrow">
            <a:avLst/>
          </a:prstGeom>
          <a:solidFill>
            <a:srgbClr val="6E9D80"/>
          </a:solidFill>
          <a:ln>
            <a:solidFill>
              <a:srgbClr val="6E9D8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>
                <a:solidFill>
                  <a:srgbClr val="072A23"/>
                </a:solidFill>
                <a:hlinkClick r:id="rId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Voltar</a:t>
            </a:r>
            <a:endParaRPr lang="pt-BR" dirty="0">
              <a:solidFill>
                <a:srgbClr val="072A2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0993952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F41599C-11C8-5753-A541-3A775301F1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45203"/>
            <a:ext cx="10515600" cy="1325563"/>
          </a:xfrm>
        </p:spPr>
        <p:txBody>
          <a:bodyPr>
            <a:normAutofit/>
          </a:bodyPr>
          <a:lstStyle/>
          <a:p>
            <a:r>
              <a:rPr lang="pt-BR" sz="4200" b="1" kern="0" dirty="0">
                <a:effectLst/>
                <a:latin typeface="Gotham Medium" panose="02000604030000020004" pitchFamily="50" charset="0"/>
                <a:ea typeface="Calibri" panose="020F0502020204030204" pitchFamily="34" charset="0"/>
                <a:cs typeface="Calibri-Bold"/>
              </a:rPr>
              <a:t>1 Coríntios 13 (LCI – 156)</a:t>
            </a:r>
            <a:endParaRPr lang="pt-BR" sz="4200" dirty="0">
              <a:latin typeface="Gotham Medium" panose="02000604030000020004" pitchFamily="50" charset="0"/>
            </a:endParaRP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68913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1. Ainda que eu fale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as línguas dos homens e dos anjos,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mas se eu não tiver amor,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serei como o metal ou címbalo que retine.</a:t>
            </a:r>
            <a:endParaRPr lang="pt-BR" sz="4000" kern="100" dirty="0">
              <a:effectLst/>
              <a:latin typeface="Gotham Medium" panose="02000604030000020004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252184686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Nada serei, sim, nada terei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se eu não tiver amor.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Nada terei se eu não tiver amor.</a:t>
            </a:r>
            <a:endParaRPr lang="pt-BR" sz="3000" kern="100" dirty="0">
              <a:effectLst/>
              <a:latin typeface="Gotham Medium" panose="02000604030000020004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78129433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67541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2. Ainda que eu tenha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o dom de profetizar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e conheça todos os mistérios, toda a ciência,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ainda que eu tenha tamanha fé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que transporte montes.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3000" kern="100" dirty="0">
              <a:effectLst/>
              <a:latin typeface="Gotham Medium" panose="02000604030000020004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964905017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Nada serei, sim, nada terei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se eu não tiver amor.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Nada terei se eu não tiver amor.</a:t>
            </a:r>
            <a:endParaRPr lang="pt-BR" sz="3000" kern="100" dirty="0">
              <a:effectLst/>
              <a:latin typeface="Gotham Medium" panose="02000604030000020004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  <p:sp>
        <p:nvSpPr>
          <p:cNvPr id="2" name="Seta: para a Esquerda 1">
            <a:extLst>
              <a:ext uri="{FF2B5EF4-FFF2-40B4-BE49-F238E27FC236}">
                <a16:creationId xmlns:a16="http://schemas.microsoft.com/office/drawing/2014/main" id="{B405C69B-5DBF-B698-C38C-A1DA37C4D9E2}"/>
              </a:ext>
            </a:extLst>
          </p:cNvPr>
          <p:cNvSpPr/>
          <p:nvPr/>
        </p:nvSpPr>
        <p:spPr>
          <a:xfrm>
            <a:off x="151151" y="5996066"/>
            <a:ext cx="1138004" cy="713074"/>
          </a:xfrm>
          <a:prstGeom prst="leftArrow">
            <a:avLst/>
          </a:prstGeom>
          <a:solidFill>
            <a:srgbClr val="6E9D80"/>
          </a:solidFill>
          <a:ln>
            <a:solidFill>
              <a:srgbClr val="6E9D8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>
                <a:solidFill>
                  <a:srgbClr val="072A23"/>
                </a:solidFill>
                <a:hlinkClick r:id="rId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Voltar</a:t>
            </a:r>
            <a:endParaRPr lang="pt-BR" dirty="0">
              <a:solidFill>
                <a:srgbClr val="072A2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9926643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F41599C-11C8-5753-A541-3A775301F1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45203"/>
            <a:ext cx="10515600" cy="1325563"/>
          </a:xfrm>
        </p:spPr>
        <p:txBody>
          <a:bodyPr>
            <a:normAutofit/>
          </a:bodyPr>
          <a:lstStyle/>
          <a:p>
            <a:r>
              <a:rPr lang="pt-BR" sz="4200" b="1" kern="0" dirty="0">
                <a:effectLst/>
                <a:latin typeface="Gotham Medium" panose="02000604030000020004" pitchFamily="50" charset="0"/>
                <a:ea typeface="Calibri" panose="020F0502020204030204" pitchFamily="34" charset="0"/>
                <a:cs typeface="Calibri-Bold"/>
              </a:rPr>
              <a:t>Estou pronto, Senhor (LCI – 165)</a:t>
            </a:r>
            <a:endParaRPr lang="pt-BR" sz="4200" dirty="0">
              <a:latin typeface="Gotham Medium" panose="02000604030000020004" pitchFamily="50" charset="0"/>
            </a:endParaRP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Estou pronto, Senhor,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para ouvir-te falar,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faz-me entender teu querer,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faz-me servir-te melhor.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1119827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783748"/>
            <a:ext cx="10515600" cy="5212318"/>
          </a:xfrm>
        </p:spPr>
        <p:txBody>
          <a:bodyPr>
            <a:normAutofit fontScale="25000" lnSpcReduction="20000"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16000" dirty="0"/>
              <a:t>Enche meus dias de amor,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16000" kern="0" dirty="0">
                <a:effectLst/>
                <a:ea typeface="Calibri" panose="020F0502020204030204" pitchFamily="34" charset="0"/>
                <a:cs typeface="Calibri-Bold"/>
              </a:rPr>
              <a:t>transborde em graça o meu viver,</a:t>
            </a:r>
            <a:endParaRPr lang="pt-BR" sz="16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16000" kern="0" dirty="0">
                <a:effectLst/>
                <a:ea typeface="Calibri" panose="020F0502020204030204" pitchFamily="34" charset="0"/>
                <a:cs typeface="Calibri-Bold"/>
              </a:rPr>
              <a:t>dá paz ao meu coração,</a:t>
            </a:r>
            <a:endParaRPr lang="pt-BR" sz="16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16000" kern="0" dirty="0">
                <a:effectLst/>
                <a:ea typeface="Calibri" panose="020F0502020204030204" pitchFamily="34" charset="0"/>
                <a:cs typeface="Calibri-Bold"/>
              </a:rPr>
              <a:t>dirige o meu caminhar.</a:t>
            </a:r>
            <a:endParaRPr lang="pt-BR" sz="16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16000" kern="0" dirty="0">
                <a:effectLst/>
                <a:ea typeface="Calibri" panose="020F0502020204030204" pitchFamily="34" charset="0"/>
                <a:cs typeface="Calibri-Bold"/>
              </a:rPr>
              <a:t> </a:t>
            </a:r>
            <a:endParaRPr lang="pt-BR" sz="16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16000" kern="0" dirty="0">
                <a:effectLst/>
                <a:ea typeface="Calibri" panose="020F0502020204030204" pitchFamily="34" charset="0"/>
                <a:cs typeface="Calibri-Bold"/>
              </a:rPr>
              <a:t>Fala, Senhor, fala comigo, Senhor.</a:t>
            </a:r>
            <a:endParaRPr lang="pt-BR" sz="16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16000" kern="0" dirty="0">
                <a:effectLst/>
                <a:ea typeface="Calibri" panose="020F0502020204030204" pitchFamily="34" charset="0"/>
                <a:cs typeface="Calibri-Bold"/>
              </a:rPr>
              <a:t>Fala, Senhor, todo o meu ser te ouvirá.</a:t>
            </a:r>
            <a:endParaRPr lang="pt-BR" sz="16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3000" kern="100" dirty="0">
              <a:effectLst/>
              <a:latin typeface="Gotham Medium" panose="02000604030000020004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  <p:sp>
        <p:nvSpPr>
          <p:cNvPr id="2" name="Seta: para a Esquerda 1">
            <a:extLst>
              <a:ext uri="{FF2B5EF4-FFF2-40B4-BE49-F238E27FC236}">
                <a16:creationId xmlns:a16="http://schemas.microsoft.com/office/drawing/2014/main" id="{82BD542A-7D86-1EAB-5CD5-B388BCC41EF6}"/>
              </a:ext>
            </a:extLst>
          </p:cNvPr>
          <p:cNvSpPr/>
          <p:nvPr/>
        </p:nvSpPr>
        <p:spPr>
          <a:xfrm>
            <a:off x="151151" y="5996066"/>
            <a:ext cx="1138004" cy="713074"/>
          </a:xfrm>
          <a:prstGeom prst="leftArrow">
            <a:avLst/>
          </a:prstGeom>
          <a:solidFill>
            <a:srgbClr val="6E9D80"/>
          </a:solidFill>
          <a:ln>
            <a:solidFill>
              <a:srgbClr val="6E9D8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>
                <a:solidFill>
                  <a:srgbClr val="072A23"/>
                </a:solidFill>
                <a:hlinkClick r:id="rId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Voltar</a:t>
            </a:r>
            <a:endParaRPr lang="pt-BR" dirty="0">
              <a:solidFill>
                <a:srgbClr val="072A2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1030274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F41599C-11C8-5753-A541-3A775301F1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45203"/>
            <a:ext cx="10515600" cy="1325563"/>
          </a:xfrm>
        </p:spPr>
        <p:txBody>
          <a:bodyPr>
            <a:normAutofit/>
          </a:bodyPr>
          <a:lstStyle/>
          <a:p>
            <a:r>
              <a:rPr lang="pt-BR" sz="4200" b="1" kern="0" dirty="0">
                <a:effectLst/>
                <a:latin typeface="Gotham Medium" panose="02000604030000020004" pitchFamily="50" charset="0"/>
                <a:ea typeface="Calibri" panose="020F0502020204030204" pitchFamily="34" charset="0"/>
                <a:cs typeface="Calibri-Bold"/>
              </a:rPr>
              <a:t>Santo (LCI -243)</a:t>
            </a:r>
            <a:endParaRPr lang="pt-BR" sz="4200" dirty="0">
              <a:latin typeface="Gotham Medium" panose="02000604030000020004" pitchFamily="50" charset="0"/>
            </a:endParaRP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1. Santo, santo, santo, Senhor Deus do universo.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Hosana nas alturas.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 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Hosana, hosana, hosana nas alturas.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3000" kern="100" dirty="0">
              <a:effectLst/>
              <a:latin typeface="Gotham Medium" panose="02000604030000020004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035439074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2. O céu e a terra proclamam tua glória.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Hosana nas alturas.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 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Hosana, hosana, hosana nas alturas.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3000" kern="100" dirty="0">
              <a:effectLst/>
              <a:latin typeface="Gotham Medium" panose="02000604030000020004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092217125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3. Bendito o que vem em nome do Senhor.</a:t>
            </a:r>
            <a:b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</a:b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Hosana nas alturas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 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Hosana, hosana, hosana nas alturas.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3000" kern="100" dirty="0">
              <a:effectLst/>
              <a:latin typeface="Gotham Medium" panose="02000604030000020004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  <p:sp>
        <p:nvSpPr>
          <p:cNvPr id="2" name="Seta: para a Esquerda 1">
            <a:extLst>
              <a:ext uri="{FF2B5EF4-FFF2-40B4-BE49-F238E27FC236}">
                <a16:creationId xmlns:a16="http://schemas.microsoft.com/office/drawing/2014/main" id="{94784E4B-DA54-E898-577C-939031FF9A32}"/>
              </a:ext>
            </a:extLst>
          </p:cNvPr>
          <p:cNvSpPr/>
          <p:nvPr/>
        </p:nvSpPr>
        <p:spPr>
          <a:xfrm>
            <a:off x="151151" y="5996066"/>
            <a:ext cx="1138004" cy="713074"/>
          </a:xfrm>
          <a:prstGeom prst="leftArrow">
            <a:avLst/>
          </a:prstGeom>
          <a:solidFill>
            <a:srgbClr val="6E9D80"/>
          </a:solidFill>
          <a:ln>
            <a:solidFill>
              <a:srgbClr val="6E9D8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>
                <a:solidFill>
                  <a:srgbClr val="072A23"/>
                </a:solidFill>
                <a:hlinkClick r:id="rId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Voltar</a:t>
            </a:r>
            <a:endParaRPr lang="pt-BR" dirty="0">
              <a:solidFill>
                <a:srgbClr val="072A2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4193477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F41599C-11C8-5753-A541-3A775301F1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45203"/>
            <a:ext cx="10515600" cy="1325563"/>
          </a:xfrm>
        </p:spPr>
        <p:txBody>
          <a:bodyPr>
            <a:normAutofit/>
          </a:bodyPr>
          <a:lstStyle/>
          <a:p>
            <a:r>
              <a:rPr lang="pt-BR" sz="4200" b="1" kern="0" dirty="0">
                <a:effectLst/>
                <a:latin typeface="Gotham Medium" panose="02000604030000020004" pitchFamily="50" charset="0"/>
                <a:ea typeface="Calibri" panose="020F0502020204030204" pitchFamily="34" charset="0"/>
                <a:cs typeface="Calibri-Bold"/>
              </a:rPr>
              <a:t>Agradecemos gentilmente</a:t>
            </a:r>
            <a:endParaRPr lang="pt-BR" sz="4200" dirty="0">
              <a:latin typeface="Gotham Medium" panose="02000604030000020004" pitchFamily="50" charset="0"/>
            </a:endParaRP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pt-BR" sz="4300" dirty="0"/>
              <a:t>Agradecemos gentilmente pelo nosso pão (4X)</a:t>
            </a:r>
          </a:p>
          <a:p>
            <a:pPr marL="0" indent="0">
              <a:buNone/>
            </a:pPr>
            <a:endParaRPr lang="pt-BR" sz="4300" dirty="0"/>
          </a:p>
          <a:p>
            <a:pPr marL="0" indent="0">
              <a:buNone/>
            </a:pPr>
            <a:r>
              <a:rPr lang="pt-BR" sz="4300" dirty="0"/>
              <a:t>Agradecemos gentilmente pelo pão, pão, bom, bom, pão</a:t>
            </a:r>
          </a:p>
          <a:p>
            <a:pPr marL="0" indent="0" algn="r">
              <a:spcAft>
                <a:spcPts val="1000"/>
              </a:spcAft>
              <a:buNone/>
            </a:pPr>
            <a:r>
              <a:rPr lang="pt-BR" sz="4300" dirty="0"/>
              <a:t> </a:t>
            </a:r>
          </a:p>
          <a:p>
            <a:pPr marL="0" indent="0" algn="r">
              <a:spcAft>
                <a:spcPts val="1000"/>
              </a:spcAft>
              <a:buNone/>
            </a:pPr>
            <a:r>
              <a:rPr lang="pt-BR" sz="4300" dirty="0"/>
              <a:t>Agradecemos (4X)</a:t>
            </a:r>
          </a:p>
          <a:p>
            <a:pPr marL="0" indent="0" algn="r">
              <a:spcAft>
                <a:spcPts val="1000"/>
              </a:spcAft>
              <a:buNone/>
            </a:pPr>
            <a:r>
              <a:rPr lang="pt-BR" sz="4300" dirty="0"/>
              <a:t>Agradecemos gentilmente pelo bom, bom, bom, bom, pão.</a:t>
            </a:r>
          </a:p>
          <a:p>
            <a:pPr marL="0" indent="0">
              <a:buNone/>
            </a:pPr>
            <a:endParaRPr lang="pt-BR" dirty="0"/>
          </a:p>
        </p:txBody>
      </p:sp>
      <p:sp>
        <p:nvSpPr>
          <p:cNvPr id="4" name="Seta: para a Esquerda 3">
            <a:extLst>
              <a:ext uri="{FF2B5EF4-FFF2-40B4-BE49-F238E27FC236}">
                <a16:creationId xmlns:a16="http://schemas.microsoft.com/office/drawing/2014/main" id="{CB6F796E-13A3-A381-64F4-E0C47525A6E3}"/>
              </a:ext>
            </a:extLst>
          </p:cNvPr>
          <p:cNvSpPr/>
          <p:nvPr/>
        </p:nvSpPr>
        <p:spPr>
          <a:xfrm>
            <a:off x="151151" y="5996066"/>
            <a:ext cx="1138004" cy="713074"/>
          </a:xfrm>
          <a:prstGeom prst="leftArrow">
            <a:avLst/>
          </a:prstGeom>
          <a:solidFill>
            <a:srgbClr val="6E9D80"/>
          </a:solidFill>
          <a:ln>
            <a:solidFill>
              <a:srgbClr val="6E9D8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>
                <a:solidFill>
                  <a:srgbClr val="072A23"/>
                </a:solidFill>
                <a:hlinkClick r:id="rId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Voltar</a:t>
            </a:r>
            <a:endParaRPr lang="pt-BR" dirty="0">
              <a:solidFill>
                <a:srgbClr val="072A2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4527502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F41599C-11C8-5753-A541-3A775301F1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45203"/>
            <a:ext cx="10515600" cy="1325563"/>
          </a:xfrm>
        </p:spPr>
        <p:txBody>
          <a:bodyPr>
            <a:normAutofit/>
          </a:bodyPr>
          <a:lstStyle/>
          <a:p>
            <a:r>
              <a:rPr lang="pt-BR" sz="4200" b="1" kern="0" dirty="0">
                <a:effectLst/>
                <a:latin typeface="Gotham Medium" panose="02000604030000020004" pitchFamily="50" charset="0"/>
                <a:ea typeface="Calibri" panose="020F0502020204030204" pitchFamily="34" charset="0"/>
                <a:cs typeface="Calibri-Bold"/>
              </a:rPr>
              <a:t>Convite ao compromisso</a:t>
            </a:r>
            <a:endParaRPr lang="pt-BR" sz="4200" dirty="0">
              <a:latin typeface="Gotham Medium" panose="02000604030000020004" pitchFamily="50" charset="0"/>
            </a:endParaRP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dirty="0"/>
              <a:t>1. Venham, celebremos juntos a Ceia do Senhor 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dirty="0"/>
              <a:t>Façamos todos juntos um enorme pão; 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dirty="0"/>
              <a:t>preparemos muito vinho como em Caná.</a:t>
            </a:r>
          </a:p>
        </p:txBody>
      </p:sp>
    </p:spTree>
    <p:extLst>
      <p:ext uri="{BB962C8B-B14F-4D97-AF65-F5344CB8AC3E}">
        <p14:creationId xmlns:p14="http://schemas.microsoft.com/office/powerpoint/2010/main" val="3409174787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A0C774C7-B213-B0E6-32E5-1B5B386360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05491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t-BR" sz="4000" dirty="0"/>
              <a:t>Que as mulheres não se esqueçam do sal </a:t>
            </a:r>
          </a:p>
          <a:p>
            <a:pPr marL="0" indent="0">
              <a:buNone/>
            </a:pPr>
            <a:r>
              <a:rPr lang="pt-BR" sz="4000" dirty="0"/>
              <a:t>Que os homens tragam o fermento. </a:t>
            </a:r>
          </a:p>
          <a:p>
            <a:pPr marL="0" indent="0">
              <a:buNone/>
            </a:pPr>
            <a:r>
              <a:rPr lang="pt-BR" sz="4000" dirty="0"/>
              <a:t>/:Que venham muitos convidados </a:t>
            </a:r>
          </a:p>
          <a:p>
            <a:pPr marL="0" indent="0">
              <a:buNone/>
            </a:pPr>
            <a:r>
              <a:rPr lang="pt-BR" sz="4000" dirty="0"/>
              <a:t>Cegos, surdos, cochos, pretos, pobres.:/ </a:t>
            </a:r>
          </a:p>
        </p:txBody>
      </p:sp>
    </p:spTree>
    <p:extLst>
      <p:ext uri="{BB962C8B-B14F-4D97-AF65-F5344CB8AC3E}">
        <p14:creationId xmlns:p14="http://schemas.microsoft.com/office/powerpoint/2010/main" val="368169057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A0C774C7-B213-B0E6-32E5-1B5B386360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59491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t-BR" sz="4000" dirty="0"/>
              <a:t>2. Pronto, sigamos a receita do Senhor, </a:t>
            </a:r>
          </a:p>
          <a:p>
            <a:pPr marL="0" indent="0">
              <a:buNone/>
            </a:pPr>
            <a:r>
              <a:rPr lang="pt-BR" sz="4000" dirty="0"/>
              <a:t>Batamos todos juntos, a massa com as mãos, </a:t>
            </a:r>
          </a:p>
          <a:p>
            <a:pPr marL="0" indent="0">
              <a:buNone/>
            </a:pPr>
            <a:r>
              <a:rPr lang="pt-BR" sz="4000" dirty="0"/>
              <a:t>e veremos com alegria como cresce o pão. </a:t>
            </a:r>
          </a:p>
        </p:txBody>
      </p:sp>
    </p:spTree>
    <p:extLst>
      <p:ext uri="{BB962C8B-B14F-4D97-AF65-F5344CB8AC3E}">
        <p14:creationId xmlns:p14="http://schemas.microsoft.com/office/powerpoint/2010/main" val="3620131176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A0C774C7-B213-B0E6-32E5-1B5B386360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05491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t-BR" sz="4000" dirty="0"/>
              <a:t>Que as mulheres não se esqueçam do sal </a:t>
            </a:r>
          </a:p>
          <a:p>
            <a:pPr marL="0" indent="0">
              <a:buNone/>
            </a:pPr>
            <a:r>
              <a:rPr lang="pt-BR" sz="4000" dirty="0"/>
              <a:t>Que os homens tragam o fermento. </a:t>
            </a:r>
          </a:p>
          <a:p>
            <a:pPr marL="0" indent="0">
              <a:buNone/>
            </a:pPr>
            <a:r>
              <a:rPr lang="pt-BR" sz="4000" dirty="0"/>
              <a:t>/:Que venham muitos convidados </a:t>
            </a:r>
          </a:p>
          <a:p>
            <a:pPr marL="0" indent="0">
              <a:buNone/>
            </a:pPr>
            <a:r>
              <a:rPr lang="pt-BR" sz="4000" dirty="0"/>
              <a:t>Cegos, surdos, cochos, pretos, pobres.:/ </a:t>
            </a:r>
          </a:p>
        </p:txBody>
      </p:sp>
    </p:spTree>
    <p:extLst>
      <p:ext uri="{BB962C8B-B14F-4D97-AF65-F5344CB8AC3E}">
        <p14:creationId xmlns:p14="http://schemas.microsoft.com/office/powerpoint/2010/main" val="3311908284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BFD70F50-CE57-6C1C-0340-51A93BD2F1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53331"/>
            <a:ext cx="10515600" cy="435133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pt-BR" sz="4000" dirty="0"/>
              <a:t>3. Porque hoje celebramos o encontro com Jesus. </a:t>
            </a:r>
          </a:p>
          <a:p>
            <a:pPr marL="0" indent="0">
              <a:buNone/>
            </a:pPr>
            <a:r>
              <a:rPr lang="pt-BR" sz="4000" dirty="0"/>
              <a:t>Hoje renovamos nosso compromisso com o Reino. </a:t>
            </a:r>
          </a:p>
          <a:p>
            <a:pPr marL="0" indent="0">
              <a:buNone/>
            </a:pPr>
            <a:endParaRPr lang="pt-BR" sz="4000" dirty="0"/>
          </a:p>
          <a:p>
            <a:pPr marL="0" indent="0">
              <a:buNone/>
            </a:pPr>
            <a:r>
              <a:rPr lang="pt-BR" sz="4000" dirty="0"/>
              <a:t>/:Ninguém ficará com fome, </a:t>
            </a:r>
          </a:p>
          <a:p>
            <a:pPr marL="0" indent="0">
              <a:buNone/>
            </a:pPr>
            <a:r>
              <a:rPr lang="pt-BR" sz="4000" dirty="0"/>
              <a:t>ninguém ficará com fome, </a:t>
            </a:r>
          </a:p>
          <a:p>
            <a:pPr marL="0" indent="0">
              <a:buNone/>
            </a:pPr>
            <a:r>
              <a:rPr lang="pt-BR" sz="4000" dirty="0"/>
              <a:t>ninguém ficará com fome, ninguém.:/</a:t>
            </a:r>
          </a:p>
        </p:txBody>
      </p:sp>
      <p:sp>
        <p:nvSpPr>
          <p:cNvPr id="4" name="Seta: para a Esquerda 3">
            <a:extLst>
              <a:ext uri="{FF2B5EF4-FFF2-40B4-BE49-F238E27FC236}">
                <a16:creationId xmlns:a16="http://schemas.microsoft.com/office/drawing/2014/main" id="{6C60288A-C1F4-B5C0-89FC-87603FF63269}"/>
              </a:ext>
            </a:extLst>
          </p:cNvPr>
          <p:cNvSpPr/>
          <p:nvPr/>
        </p:nvSpPr>
        <p:spPr>
          <a:xfrm>
            <a:off x="151151" y="5996066"/>
            <a:ext cx="1138004" cy="713074"/>
          </a:xfrm>
          <a:prstGeom prst="leftArrow">
            <a:avLst/>
          </a:prstGeom>
          <a:solidFill>
            <a:srgbClr val="6E9D80"/>
          </a:solidFill>
          <a:ln>
            <a:solidFill>
              <a:srgbClr val="6E9D8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dirty="0">
                <a:solidFill>
                  <a:srgbClr val="072A23"/>
                </a:solidFill>
                <a:hlinkClick r:id="rId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Voltar</a:t>
            </a:r>
            <a:endParaRPr lang="pt-BR" b="1" dirty="0">
              <a:solidFill>
                <a:srgbClr val="072A2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0430528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F41599C-11C8-5753-A541-3A775301F1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245203"/>
            <a:ext cx="10710333" cy="1325563"/>
          </a:xfrm>
        </p:spPr>
        <p:txBody>
          <a:bodyPr>
            <a:normAutofit/>
          </a:bodyPr>
          <a:lstStyle/>
          <a:p>
            <a:r>
              <a:rPr lang="pt-BR" sz="4200" b="1" kern="0" dirty="0">
                <a:effectLst/>
                <a:latin typeface="Gotham Medium" panose="02000604030000020004" pitchFamily="50" charset="0"/>
                <a:ea typeface="Calibri" panose="020F0502020204030204" pitchFamily="34" charset="0"/>
                <a:cs typeface="Calibri-Bold"/>
              </a:rPr>
              <a:t>Que a luz de Cristo brilhe (LCI – 285)</a:t>
            </a:r>
            <a:endParaRPr lang="pt-BR" sz="4200" dirty="0">
              <a:latin typeface="Gotham Medium" panose="02000604030000020004" pitchFamily="50" charset="0"/>
            </a:endParaRP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300" kern="0" dirty="0">
                <a:effectLst/>
                <a:ea typeface="Calibri" panose="020F0502020204030204" pitchFamily="34" charset="0"/>
                <a:cs typeface="Calibri-Bold"/>
              </a:rPr>
              <a:t>Que a luz de Cristo brilhe,</a:t>
            </a:r>
            <a:endParaRPr lang="pt-BR" sz="43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300" kern="0" dirty="0">
                <a:effectLst/>
                <a:ea typeface="Calibri" panose="020F0502020204030204" pitchFamily="34" charset="0"/>
                <a:cs typeface="Calibri-Bold"/>
              </a:rPr>
              <a:t>nos envolva em amor</a:t>
            </a:r>
            <a:endParaRPr lang="pt-BR" sz="43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300" kern="0" dirty="0">
                <a:effectLst/>
                <a:ea typeface="Calibri" panose="020F0502020204030204" pitchFamily="34" charset="0"/>
                <a:cs typeface="Calibri-Bold"/>
              </a:rPr>
              <a:t>e que o seu poder nos venha proteger. (2x)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4300" kern="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300" kern="0" dirty="0">
                <a:effectLst/>
                <a:ea typeface="Calibri" panose="020F0502020204030204" pitchFamily="34" charset="0"/>
                <a:cs typeface="Calibri-Bold"/>
              </a:rPr>
              <a:t>Pra sempre, e sempre e sempre.</a:t>
            </a:r>
            <a:endParaRPr lang="pt-BR" sz="43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300" kern="0" dirty="0">
                <a:effectLst/>
                <a:ea typeface="Calibri" panose="020F0502020204030204" pitchFamily="34" charset="0"/>
                <a:cs typeface="Calibri-Bold"/>
              </a:rPr>
              <a:t>Amém.</a:t>
            </a:r>
            <a:endParaRPr lang="pt-BR" sz="43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3000" kern="100" dirty="0">
              <a:effectLst/>
              <a:latin typeface="Gotham Medium" panose="02000604030000020004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  <p:sp>
        <p:nvSpPr>
          <p:cNvPr id="4" name="Seta: para a Esquerda 3">
            <a:extLst>
              <a:ext uri="{FF2B5EF4-FFF2-40B4-BE49-F238E27FC236}">
                <a16:creationId xmlns:a16="http://schemas.microsoft.com/office/drawing/2014/main" id="{58A59639-7EE5-9003-E4F6-B76A04368691}"/>
              </a:ext>
            </a:extLst>
          </p:cNvPr>
          <p:cNvSpPr/>
          <p:nvPr/>
        </p:nvSpPr>
        <p:spPr>
          <a:xfrm>
            <a:off x="151151" y="5996066"/>
            <a:ext cx="1138004" cy="713074"/>
          </a:xfrm>
          <a:prstGeom prst="leftArrow">
            <a:avLst/>
          </a:prstGeom>
          <a:solidFill>
            <a:srgbClr val="6E9D80"/>
          </a:solidFill>
          <a:ln>
            <a:solidFill>
              <a:srgbClr val="6E9D8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>
                <a:solidFill>
                  <a:srgbClr val="072A23"/>
                </a:solidFill>
                <a:hlinkClick r:id="rId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Voltar</a:t>
            </a:r>
            <a:endParaRPr lang="pt-BR" dirty="0">
              <a:solidFill>
                <a:srgbClr val="072A2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4900163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F41599C-11C8-5753-A541-3A775301F1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45203"/>
            <a:ext cx="10515600" cy="1325563"/>
          </a:xfrm>
        </p:spPr>
        <p:txBody>
          <a:bodyPr>
            <a:normAutofit/>
          </a:bodyPr>
          <a:lstStyle/>
          <a:p>
            <a:r>
              <a:rPr lang="pt-BR" sz="4200" b="1" kern="0" dirty="0">
                <a:effectLst/>
                <a:latin typeface="Gotham Medium" panose="02000604030000020004" pitchFamily="50" charset="0"/>
                <a:ea typeface="Calibri" panose="020F0502020204030204" pitchFamily="34" charset="0"/>
                <a:cs typeface="Calibri-Bold"/>
              </a:rPr>
              <a:t>Cuida bem (LCI – 287)</a:t>
            </a:r>
            <a:endParaRPr lang="pt-BR" sz="4200" dirty="0">
              <a:latin typeface="Gotham Medium" panose="02000604030000020004" pitchFamily="50" charset="0"/>
            </a:endParaRP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1. Daqueles que estão à minha frente,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cuida bem, Senhor.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Daqueles que me seguem no caminho,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cuida bem, Senhor.</a:t>
            </a:r>
            <a:endParaRPr lang="pt-BR" sz="3000" kern="100" dirty="0">
              <a:effectLst/>
              <a:latin typeface="Gotham Medium" panose="02000604030000020004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86949682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Daqueles que se encontram ao meu lado,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cuida bem, Senhor.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E caso for também do teu agrado,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cuida bem de mim, Senhor.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3000" kern="100" dirty="0">
              <a:effectLst/>
              <a:latin typeface="Gotham Medium" panose="02000604030000020004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38136614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2. Daquelas que estão à minha frente,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cuida bem, Senhor.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Daquelas que me seguem no caminho,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cuida bem, Senhor.</a:t>
            </a:r>
            <a:endParaRPr lang="pt-BR" sz="3000" kern="100" dirty="0">
              <a:effectLst/>
              <a:latin typeface="Gotham Medium" panose="02000604030000020004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468474843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Daquelas que se encontram ao meu lado,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cuida bem, Senhor.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E caso for também do teu agrado,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cuida bem de mim, Senhor.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3000" kern="100" dirty="0">
              <a:effectLst/>
              <a:latin typeface="Gotham Medium" panose="02000604030000020004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  <p:sp>
        <p:nvSpPr>
          <p:cNvPr id="2" name="Seta: para a Esquerda 1">
            <a:extLst>
              <a:ext uri="{FF2B5EF4-FFF2-40B4-BE49-F238E27FC236}">
                <a16:creationId xmlns:a16="http://schemas.microsoft.com/office/drawing/2014/main" id="{784B2812-4D19-BF17-89DF-7540F43F42A9}"/>
              </a:ext>
            </a:extLst>
          </p:cNvPr>
          <p:cNvSpPr/>
          <p:nvPr/>
        </p:nvSpPr>
        <p:spPr>
          <a:xfrm>
            <a:off x="151151" y="5996066"/>
            <a:ext cx="1138004" cy="713074"/>
          </a:xfrm>
          <a:prstGeom prst="leftArrow">
            <a:avLst/>
          </a:prstGeom>
          <a:solidFill>
            <a:srgbClr val="6E9D80"/>
          </a:solidFill>
          <a:ln>
            <a:solidFill>
              <a:srgbClr val="6E9D8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>
                <a:solidFill>
                  <a:srgbClr val="072A23"/>
                </a:solidFill>
                <a:hlinkClick r:id="rId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Voltar</a:t>
            </a:r>
            <a:endParaRPr lang="pt-BR" dirty="0">
              <a:solidFill>
                <a:srgbClr val="072A2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1782297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F41599C-11C8-5753-A541-3A775301F1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45203"/>
            <a:ext cx="10515600" cy="1325563"/>
          </a:xfrm>
        </p:spPr>
        <p:txBody>
          <a:bodyPr>
            <a:normAutofit/>
          </a:bodyPr>
          <a:lstStyle/>
          <a:p>
            <a:r>
              <a:rPr lang="pt-BR" sz="4200" b="1" kern="0" dirty="0">
                <a:effectLst/>
                <a:latin typeface="Gotham Medium" panose="02000604030000020004" pitchFamily="50" charset="0"/>
                <a:ea typeface="Calibri" panose="020F0502020204030204" pitchFamily="34" charset="0"/>
                <a:cs typeface="Calibri-Bold"/>
              </a:rPr>
              <a:t>Vem, derrama a paz (LCI-288)</a:t>
            </a:r>
            <a:endParaRPr lang="pt-BR" sz="4200" dirty="0">
              <a:latin typeface="Gotham Medium" panose="02000604030000020004" pitchFamily="50" charset="0"/>
            </a:endParaRP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Vem, derrama a paz, vem, derrama as bênçãos,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sobre este povo que se chama povo teu.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Dá-nos teu amor, dá-nos tua força,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pra que tentações não venham a nos desviar.</a:t>
            </a:r>
            <a:endParaRPr lang="pt-BR" sz="3000" kern="100" dirty="0">
              <a:effectLst/>
              <a:latin typeface="Gotham Medium" panose="02000604030000020004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328925946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E a glória seja dada a ti,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pelo que tens feito, pelo que tens sido,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pelo que farás em nós!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Pelo que farás em nós!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3000" kern="100" dirty="0">
              <a:effectLst/>
              <a:latin typeface="Gotham Medium" panose="02000604030000020004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999763264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Temos visto a paz, temos visto as bençãos,</a:t>
            </a:r>
            <a:b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</a:b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sendo deste povo transformado em povo teu.</a:t>
            </a:r>
            <a:b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</a:b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Dá-nos mais fervor, dá nos mais tua força,</a:t>
            </a:r>
            <a:b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</a:b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pra que gerações teu nome possam encontrar</a:t>
            </a:r>
            <a:b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</a:br>
            <a:endParaRPr lang="pt-BR" sz="3000" kern="100" dirty="0">
              <a:effectLst/>
              <a:latin typeface="Gotham Medium" panose="02000604030000020004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014810795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3000" y="1629686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E assim nós damos gloria a ti, </a:t>
            </a:r>
            <a:b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</a:b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pelo que tens feito, pelo que tens sido, </a:t>
            </a:r>
            <a:b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</a:b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pelo que farás em nós!</a:t>
            </a:r>
            <a:b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</a:b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Pelo que farás em nós!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3000" kern="100" dirty="0">
              <a:effectLst/>
              <a:latin typeface="Gotham Medium" panose="02000604030000020004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  <p:sp>
        <p:nvSpPr>
          <p:cNvPr id="2" name="Seta: para a Esquerda 1">
            <a:extLst>
              <a:ext uri="{FF2B5EF4-FFF2-40B4-BE49-F238E27FC236}">
                <a16:creationId xmlns:a16="http://schemas.microsoft.com/office/drawing/2014/main" id="{17AC8756-3EE2-AB45-FD06-2585201099BC}"/>
              </a:ext>
            </a:extLst>
          </p:cNvPr>
          <p:cNvSpPr/>
          <p:nvPr/>
        </p:nvSpPr>
        <p:spPr>
          <a:xfrm>
            <a:off x="151151" y="5996066"/>
            <a:ext cx="1138004" cy="713074"/>
          </a:xfrm>
          <a:prstGeom prst="leftArrow">
            <a:avLst/>
          </a:prstGeom>
          <a:solidFill>
            <a:srgbClr val="6E9D80"/>
          </a:solidFill>
          <a:ln>
            <a:solidFill>
              <a:srgbClr val="6E9D8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>
                <a:solidFill>
                  <a:srgbClr val="072A23"/>
                </a:solidFill>
                <a:hlinkClick r:id="rId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Voltar</a:t>
            </a:r>
            <a:endParaRPr lang="pt-BR" dirty="0">
              <a:solidFill>
                <a:srgbClr val="072A2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7781470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F41599C-11C8-5753-A541-3A775301F1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45203"/>
            <a:ext cx="10515600" cy="1325563"/>
          </a:xfrm>
        </p:spPr>
        <p:txBody>
          <a:bodyPr>
            <a:normAutofit/>
          </a:bodyPr>
          <a:lstStyle/>
          <a:p>
            <a:r>
              <a:rPr lang="pt-BR" sz="4200" b="1" kern="0" dirty="0">
                <a:effectLst/>
                <a:latin typeface="Gotham Medium" panose="02000604030000020004" pitchFamily="50" charset="0"/>
                <a:ea typeface="Calibri" panose="020F0502020204030204" pitchFamily="34" charset="0"/>
                <a:cs typeface="Calibri-Bold"/>
              </a:rPr>
              <a:t>As minhas mãos estão cheias</a:t>
            </a:r>
            <a:endParaRPr lang="pt-BR" sz="4200" dirty="0">
              <a:latin typeface="Gotham Medium" panose="02000604030000020004" pitchFamily="50" charset="0"/>
            </a:endParaRP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dirty="0"/>
              <a:t>As minhas mãos estão cheias das tuas bênçãos! 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dirty="0"/>
              <a:t>As minhas mãos estão cheias das tuas bênçãos! 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dirty="0"/>
              <a:t>Todo aquele que eu tocar abençoado será! 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dirty="0"/>
              <a:t>Todo aquele que eu tocar abençoado será! 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dirty="0"/>
              <a:t>As minhas mãos estão cheias das tuas bênçãos!</a:t>
            </a:r>
          </a:p>
        </p:txBody>
      </p:sp>
      <p:sp>
        <p:nvSpPr>
          <p:cNvPr id="4" name="Seta: para a Esquerda 3">
            <a:extLst>
              <a:ext uri="{FF2B5EF4-FFF2-40B4-BE49-F238E27FC236}">
                <a16:creationId xmlns:a16="http://schemas.microsoft.com/office/drawing/2014/main" id="{BFE7AE83-2131-3F69-AF98-0161AB1E2ED4}"/>
              </a:ext>
            </a:extLst>
          </p:cNvPr>
          <p:cNvSpPr/>
          <p:nvPr/>
        </p:nvSpPr>
        <p:spPr>
          <a:xfrm>
            <a:off x="151151" y="5996066"/>
            <a:ext cx="1138004" cy="713074"/>
          </a:xfrm>
          <a:prstGeom prst="leftArrow">
            <a:avLst/>
          </a:prstGeom>
          <a:solidFill>
            <a:srgbClr val="6E9D80"/>
          </a:solidFill>
          <a:ln>
            <a:solidFill>
              <a:srgbClr val="6E9D8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>
                <a:solidFill>
                  <a:srgbClr val="072A23"/>
                </a:solidFill>
                <a:hlinkClick r:id="rId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Voltar</a:t>
            </a:r>
            <a:endParaRPr lang="pt-BR" dirty="0">
              <a:solidFill>
                <a:srgbClr val="072A2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9007721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F41599C-11C8-5753-A541-3A775301F1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45203"/>
            <a:ext cx="10515600" cy="1325563"/>
          </a:xfrm>
        </p:spPr>
        <p:txBody>
          <a:bodyPr>
            <a:normAutofit/>
          </a:bodyPr>
          <a:lstStyle/>
          <a:p>
            <a:r>
              <a:rPr lang="pt-BR" sz="4200" b="1" kern="0" dirty="0">
                <a:effectLst/>
                <a:latin typeface="Gotham Medium" panose="02000604030000020004" pitchFamily="50" charset="0"/>
                <a:ea typeface="Calibri" panose="020F0502020204030204" pitchFamily="34" charset="0"/>
                <a:cs typeface="Calibri-Bold"/>
              </a:rPr>
              <a:t>Nos braços de Deus (LCI-312)</a:t>
            </a:r>
            <a:endParaRPr lang="pt-BR" sz="4200" dirty="0">
              <a:latin typeface="Gotham Medium" panose="02000604030000020004" pitchFamily="50" charset="0"/>
            </a:endParaRP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1. Fomos todos criados por mão cuidadosas.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Moldados e livres, à imagem de Deus.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A vida ele supre de luz e sustento,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//: sinais da presença e saudade de Deus. ://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3000" kern="100" dirty="0">
              <a:effectLst/>
              <a:latin typeface="Gotham Medium" panose="02000604030000020004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00794677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2. Fomos todos chamados por voz calorosa,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que inspira confiança, nos fala de amor.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A água nos chama a um novo começo,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//: entrega confiante nos braços de Deus. ://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3000" kern="100" dirty="0">
              <a:effectLst/>
              <a:latin typeface="Gotham Medium" panose="02000604030000020004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  <p:sp>
        <p:nvSpPr>
          <p:cNvPr id="2" name="Seta: para a Esquerda 1">
            <a:extLst>
              <a:ext uri="{FF2B5EF4-FFF2-40B4-BE49-F238E27FC236}">
                <a16:creationId xmlns:a16="http://schemas.microsoft.com/office/drawing/2014/main" id="{CA454B6D-DEC1-1C1F-CAC1-139450781DFE}"/>
              </a:ext>
            </a:extLst>
          </p:cNvPr>
          <p:cNvSpPr/>
          <p:nvPr/>
        </p:nvSpPr>
        <p:spPr>
          <a:xfrm>
            <a:off x="151151" y="5996066"/>
            <a:ext cx="1138004" cy="713074"/>
          </a:xfrm>
          <a:prstGeom prst="leftArrow">
            <a:avLst/>
          </a:prstGeom>
          <a:solidFill>
            <a:srgbClr val="6E9D80"/>
          </a:solidFill>
          <a:ln>
            <a:solidFill>
              <a:srgbClr val="6E9D8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>
                <a:solidFill>
                  <a:srgbClr val="072A23"/>
                </a:solidFill>
                <a:hlinkClick r:id="rId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Voltar</a:t>
            </a:r>
            <a:endParaRPr lang="pt-BR" dirty="0">
              <a:solidFill>
                <a:srgbClr val="072A2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5613278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F41599C-11C8-5753-A541-3A775301F1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45203"/>
            <a:ext cx="10515600" cy="1325563"/>
          </a:xfrm>
        </p:spPr>
        <p:txBody>
          <a:bodyPr>
            <a:normAutofit/>
          </a:bodyPr>
          <a:lstStyle/>
          <a:p>
            <a:r>
              <a:rPr lang="pt-BR" sz="4200" b="1" kern="0" dirty="0">
                <a:effectLst/>
                <a:latin typeface="Gotham Medium" panose="02000604030000020004" pitchFamily="50" charset="0"/>
                <a:ea typeface="Calibri" panose="020F0502020204030204" pitchFamily="34" charset="0"/>
                <a:cs typeface="Calibri-Bold"/>
              </a:rPr>
              <a:t>Senhor, se tu me chamas (LCI-320)</a:t>
            </a:r>
            <a:endParaRPr lang="pt-BR" sz="4200" dirty="0">
              <a:latin typeface="Gotham Medium" panose="02000604030000020004" pitchFamily="50" charset="0"/>
            </a:endParaRP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700" kern="0" dirty="0">
                <a:effectLst/>
                <a:ea typeface="Calibri" panose="020F0502020204030204" pitchFamily="34" charset="0"/>
                <a:cs typeface="Calibri-Bold"/>
              </a:rPr>
              <a:t>//: Senhor, se tu me chamas, eu quero te ouvir.</a:t>
            </a:r>
            <a:endParaRPr lang="pt-BR" sz="47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700" kern="0" dirty="0">
                <a:effectLst/>
                <a:ea typeface="Calibri" panose="020F0502020204030204" pitchFamily="34" charset="0"/>
                <a:cs typeface="Calibri-Bold"/>
              </a:rPr>
              <a:t>Se queres que eu te siga, respondo: eis-me aqui. ://</a:t>
            </a:r>
            <a:endParaRPr lang="pt-BR" sz="47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528551328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98233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700" kern="0" dirty="0">
                <a:effectLst/>
                <a:ea typeface="Calibri" panose="020F0502020204030204" pitchFamily="34" charset="0"/>
                <a:cs typeface="Calibri-Bold"/>
              </a:rPr>
              <a:t>1. Profetas te seguiram</a:t>
            </a:r>
            <a:endParaRPr lang="pt-BR" sz="47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700" kern="0" dirty="0">
                <a:effectLst/>
                <a:ea typeface="Calibri" panose="020F0502020204030204" pitchFamily="34" charset="0"/>
                <a:cs typeface="Calibri-Bold"/>
              </a:rPr>
              <a:t>e ouviram tua voz,</a:t>
            </a:r>
            <a:endParaRPr lang="pt-BR" sz="47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700" kern="0" dirty="0">
                <a:effectLst/>
                <a:ea typeface="Calibri" panose="020F0502020204030204" pitchFamily="34" charset="0"/>
                <a:cs typeface="Calibri-Bold"/>
              </a:rPr>
              <a:t>andaram mundo afora</a:t>
            </a:r>
            <a:endParaRPr lang="pt-BR" sz="47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700" kern="0" dirty="0">
                <a:effectLst/>
                <a:ea typeface="Calibri" panose="020F0502020204030204" pitchFamily="34" charset="0"/>
                <a:cs typeface="Calibri-Bold"/>
              </a:rPr>
              <a:t>e pregaram sem temor.</a:t>
            </a:r>
            <a:endParaRPr lang="pt-BR" sz="47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47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71469308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9133" y="1350632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700" kern="0" dirty="0">
                <a:effectLst/>
                <a:ea typeface="Calibri" panose="020F0502020204030204" pitchFamily="34" charset="0"/>
                <a:cs typeface="Calibri-Bold"/>
              </a:rPr>
              <a:t>Seus passos tu firmaste,</a:t>
            </a:r>
            <a:endParaRPr lang="pt-BR" sz="47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700" kern="0" dirty="0">
                <a:effectLst/>
                <a:ea typeface="Calibri" panose="020F0502020204030204" pitchFamily="34" charset="0"/>
                <a:cs typeface="Calibri-Bold"/>
              </a:rPr>
              <a:t>sustentando seu vigor.</a:t>
            </a:r>
            <a:endParaRPr lang="pt-BR" sz="47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700" kern="0" dirty="0">
                <a:effectLst/>
                <a:ea typeface="Calibri" panose="020F0502020204030204" pitchFamily="34" charset="0"/>
                <a:cs typeface="Calibri-Bold"/>
              </a:rPr>
              <a:t>Profeta tu me chamas:</a:t>
            </a:r>
            <a:endParaRPr lang="pt-BR" sz="47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700" kern="0" dirty="0">
                <a:effectLst/>
                <a:ea typeface="Calibri" panose="020F0502020204030204" pitchFamily="34" charset="0"/>
                <a:cs typeface="Calibri-Bold"/>
              </a:rPr>
              <a:t>“vê, Senhor, aqui estou.”</a:t>
            </a:r>
            <a:endParaRPr lang="pt-BR" sz="47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47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387694192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700" kern="0" dirty="0">
                <a:effectLst/>
                <a:ea typeface="Calibri" panose="020F0502020204030204" pitchFamily="34" charset="0"/>
                <a:cs typeface="Calibri-Bold"/>
              </a:rPr>
              <a:t>//: Senhor, se tu me chamas, eu quero te ouvir.</a:t>
            </a:r>
            <a:endParaRPr lang="pt-BR" sz="47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700" kern="0" dirty="0">
                <a:effectLst/>
                <a:ea typeface="Calibri" panose="020F0502020204030204" pitchFamily="34" charset="0"/>
                <a:cs typeface="Calibri-Bold"/>
              </a:rPr>
              <a:t>Se queres que eu te siga, respondo: eis-me aqui. ://</a:t>
            </a:r>
            <a:endParaRPr lang="pt-BR" sz="47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50408977"/>
      </p:ext>
    </p:extLst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9933" y="1401432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700" kern="0" dirty="0">
                <a:effectLst/>
                <a:ea typeface="Calibri" panose="020F0502020204030204" pitchFamily="34" charset="0"/>
                <a:cs typeface="Calibri-Bold"/>
              </a:rPr>
              <a:t>2. Nos passos de teu Filho,</a:t>
            </a:r>
            <a:endParaRPr lang="pt-BR" sz="47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700" kern="0" dirty="0">
                <a:effectLst/>
                <a:ea typeface="Calibri" panose="020F0502020204030204" pitchFamily="34" charset="0"/>
                <a:cs typeface="Calibri-Bold"/>
              </a:rPr>
              <a:t>toda a Igreja também vai,</a:t>
            </a:r>
            <a:endParaRPr lang="pt-BR" sz="47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700" kern="0" dirty="0">
                <a:effectLst/>
                <a:ea typeface="Calibri" panose="020F0502020204030204" pitchFamily="34" charset="0"/>
                <a:cs typeface="Calibri-Bold"/>
              </a:rPr>
              <a:t>seguindo teu chamado</a:t>
            </a:r>
            <a:endParaRPr lang="pt-BR" sz="47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700" kern="0" dirty="0">
                <a:effectLst/>
                <a:ea typeface="Calibri" panose="020F0502020204030204" pitchFamily="34" charset="0"/>
                <a:cs typeface="Calibri-Bold"/>
              </a:rPr>
              <a:t>de ser santa qual Jesus.</a:t>
            </a:r>
            <a:endParaRPr lang="pt-BR" sz="47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398654739"/>
      </p:ext>
    </p:extLst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78466" y="1299833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700" kern="0" dirty="0">
                <a:effectLst/>
                <a:ea typeface="Calibri" panose="020F0502020204030204" pitchFamily="34" charset="0"/>
                <a:cs typeface="Calibri-Bold"/>
              </a:rPr>
              <a:t>Apóstolos e mártires</a:t>
            </a:r>
            <a:endParaRPr lang="pt-BR" sz="47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700" kern="0" dirty="0">
                <a:effectLst/>
                <a:ea typeface="Calibri" panose="020F0502020204030204" pitchFamily="34" charset="0"/>
                <a:cs typeface="Calibri-Bold"/>
              </a:rPr>
              <a:t>se deram sem medir.</a:t>
            </a:r>
            <a:endParaRPr lang="pt-BR" sz="47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700" kern="0" dirty="0">
                <a:effectLst/>
                <a:ea typeface="Calibri" panose="020F0502020204030204" pitchFamily="34" charset="0"/>
                <a:cs typeface="Calibri-Bold"/>
              </a:rPr>
              <a:t>Apóstolo me chamas:</a:t>
            </a:r>
            <a:endParaRPr lang="pt-BR" sz="47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700" kern="0" dirty="0">
                <a:effectLst/>
                <a:ea typeface="Calibri" panose="020F0502020204030204" pitchFamily="34" charset="0"/>
                <a:cs typeface="Calibri-Bold"/>
              </a:rPr>
              <a:t>“vê, Senhor, estou aqui.”</a:t>
            </a:r>
            <a:endParaRPr lang="pt-BR" sz="47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972271950"/>
      </p:ext>
    </p:extLst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700" kern="0" dirty="0">
                <a:effectLst/>
                <a:ea typeface="Calibri" panose="020F0502020204030204" pitchFamily="34" charset="0"/>
                <a:cs typeface="Calibri-Bold"/>
              </a:rPr>
              <a:t>//: Senhor, se tu me chamas, eu quero te ouvir.</a:t>
            </a:r>
            <a:endParaRPr lang="pt-BR" sz="47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700" kern="0" dirty="0">
                <a:effectLst/>
                <a:ea typeface="Calibri" panose="020F0502020204030204" pitchFamily="34" charset="0"/>
                <a:cs typeface="Calibri-Bold"/>
              </a:rPr>
              <a:t>Se queres que eu te siga, respondo: eis-me aqui. ://</a:t>
            </a:r>
            <a:endParaRPr lang="pt-BR" sz="47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36826573"/>
      </p:ext>
    </p:extLst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30866" y="1350632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700" kern="0" dirty="0">
                <a:effectLst/>
                <a:ea typeface="Calibri" panose="020F0502020204030204" pitchFamily="34" charset="0"/>
                <a:cs typeface="Calibri-Bold"/>
              </a:rPr>
              <a:t>3. Os séculos passaram,</a:t>
            </a:r>
            <a:endParaRPr lang="pt-BR" sz="47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700" kern="0" dirty="0">
                <a:effectLst/>
                <a:ea typeface="Calibri" panose="020F0502020204030204" pitchFamily="34" charset="0"/>
                <a:cs typeface="Calibri-Bold"/>
              </a:rPr>
              <a:t>não passou, porém, tua voz,</a:t>
            </a:r>
            <a:endParaRPr lang="pt-BR" sz="47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700" kern="0" dirty="0">
                <a:effectLst/>
                <a:ea typeface="Calibri" panose="020F0502020204030204" pitchFamily="34" charset="0"/>
                <a:cs typeface="Calibri-Bold"/>
              </a:rPr>
              <a:t>que chama ainda hoje,</a:t>
            </a:r>
            <a:endParaRPr lang="pt-BR" sz="47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700" kern="0" dirty="0">
                <a:effectLst/>
                <a:ea typeface="Calibri" panose="020F0502020204030204" pitchFamily="34" charset="0"/>
                <a:cs typeface="Calibri-Bold"/>
              </a:rPr>
              <a:t>que convida a te seguir.</a:t>
            </a:r>
            <a:endParaRPr lang="pt-BR" sz="47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9453969"/>
      </p:ext>
    </p:extLst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63134" y="1384499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700" kern="0" dirty="0">
                <a:effectLst/>
                <a:ea typeface="Calibri" panose="020F0502020204030204" pitchFamily="34" charset="0"/>
                <a:cs typeface="Calibri-Bold"/>
              </a:rPr>
              <a:t>Há homens e mulheres</a:t>
            </a:r>
            <a:endParaRPr lang="pt-BR" sz="47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700" kern="0" dirty="0">
                <a:effectLst/>
                <a:ea typeface="Calibri" panose="020F0502020204030204" pitchFamily="34" charset="0"/>
                <a:cs typeface="Calibri-Bold"/>
              </a:rPr>
              <a:t>que te amam mais que a si</a:t>
            </a:r>
            <a:endParaRPr lang="pt-BR" sz="47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700" kern="0" dirty="0">
                <a:effectLst/>
                <a:ea typeface="Calibri" panose="020F0502020204030204" pitchFamily="34" charset="0"/>
                <a:cs typeface="Calibri-Bold"/>
              </a:rPr>
              <a:t>e dizem com firmeza:</a:t>
            </a:r>
            <a:endParaRPr lang="pt-BR" sz="47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700" kern="0" dirty="0">
                <a:effectLst/>
                <a:ea typeface="Calibri" panose="020F0502020204030204" pitchFamily="34" charset="0"/>
                <a:cs typeface="Calibri-Bold"/>
              </a:rPr>
              <a:t>“vê, Senhor, estou aqui.”</a:t>
            </a:r>
            <a:endParaRPr lang="pt-BR" sz="47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030477268"/>
      </p:ext>
    </p:extLst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700" kern="0" dirty="0">
                <a:effectLst/>
                <a:ea typeface="Calibri" panose="020F0502020204030204" pitchFamily="34" charset="0"/>
                <a:cs typeface="Calibri-Bold"/>
              </a:rPr>
              <a:t>//: Senhor, se tu me chamas, eu quero te ouvir.</a:t>
            </a:r>
            <a:endParaRPr lang="pt-BR" sz="47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700" kern="0" dirty="0">
                <a:effectLst/>
                <a:ea typeface="Calibri" panose="020F0502020204030204" pitchFamily="34" charset="0"/>
                <a:cs typeface="Calibri-Bold"/>
              </a:rPr>
              <a:t>Se queres que eu te siga, respondo: eis-me aqui. ://</a:t>
            </a:r>
            <a:endParaRPr lang="pt-BR" sz="47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pt-BR" dirty="0"/>
          </a:p>
        </p:txBody>
      </p:sp>
      <p:sp>
        <p:nvSpPr>
          <p:cNvPr id="2" name="Seta: para a Esquerda 1">
            <a:extLst>
              <a:ext uri="{FF2B5EF4-FFF2-40B4-BE49-F238E27FC236}">
                <a16:creationId xmlns:a16="http://schemas.microsoft.com/office/drawing/2014/main" id="{0069C108-F71E-C9DD-3D9A-8CD5246E307D}"/>
              </a:ext>
            </a:extLst>
          </p:cNvPr>
          <p:cNvSpPr/>
          <p:nvPr/>
        </p:nvSpPr>
        <p:spPr>
          <a:xfrm>
            <a:off x="151151" y="5996066"/>
            <a:ext cx="1138004" cy="713074"/>
          </a:xfrm>
          <a:prstGeom prst="leftArrow">
            <a:avLst/>
          </a:prstGeom>
          <a:solidFill>
            <a:srgbClr val="6E9D80"/>
          </a:solidFill>
          <a:ln>
            <a:solidFill>
              <a:srgbClr val="6E9D8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>
                <a:solidFill>
                  <a:srgbClr val="072A23"/>
                </a:solidFill>
                <a:hlinkClick r:id="rId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Voltar</a:t>
            </a:r>
            <a:endParaRPr lang="pt-BR" dirty="0">
              <a:solidFill>
                <a:srgbClr val="072A2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6118591"/>
      </p:ext>
    </p:extLst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F41599C-11C8-5753-A541-3A775301F1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45203"/>
            <a:ext cx="10515600" cy="1325563"/>
          </a:xfrm>
        </p:spPr>
        <p:txBody>
          <a:bodyPr>
            <a:normAutofit/>
          </a:bodyPr>
          <a:lstStyle/>
          <a:p>
            <a:r>
              <a:rPr lang="pt-BR" sz="4200" b="1" kern="0" dirty="0">
                <a:effectLst/>
                <a:latin typeface="Gotham Medium" panose="02000604030000020004" pitchFamily="50" charset="0"/>
                <a:ea typeface="Calibri" panose="020F0502020204030204" pitchFamily="34" charset="0"/>
                <a:cs typeface="Calibri-Bold"/>
              </a:rPr>
              <a:t>O Profeta (LCI – 322)</a:t>
            </a:r>
            <a:endParaRPr lang="pt-BR" sz="4200" dirty="0">
              <a:latin typeface="Gotham Medium" panose="02000604030000020004" pitchFamily="50" charset="0"/>
            </a:endParaRP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23166"/>
            <a:ext cx="113538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3800" kern="0" dirty="0">
                <a:effectLst/>
                <a:ea typeface="Calibri" panose="020F0502020204030204" pitchFamily="34" charset="0"/>
                <a:cs typeface="Calibri-Bold"/>
              </a:rPr>
              <a:t>1. Antes que te formasses dentro do seio de tua mãe,</a:t>
            </a:r>
            <a:endParaRPr lang="pt-BR" sz="38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3800" kern="0" dirty="0">
                <a:effectLst/>
                <a:ea typeface="Calibri" panose="020F0502020204030204" pitchFamily="34" charset="0"/>
                <a:cs typeface="Calibri-Bold"/>
              </a:rPr>
              <a:t>antes que tu nascesses, te conhecia e te consagrei</a:t>
            </a:r>
            <a:endParaRPr lang="pt-BR" sz="38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3800" kern="0" dirty="0">
                <a:effectLst/>
                <a:ea typeface="Calibri" panose="020F0502020204030204" pitchFamily="34" charset="0"/>
                <a:cs typeface="Calibri-Bold"/>
              </a:rPr>
              <a:t>Para ser meu profeta entre as nações eu te escolhi;</a:t>
            </a:r>
            <a:endParaRPr lang="pt-BR" sz="38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3800" kern="0" dirty="0">
                <a:effectLst/>
                <a:ea typeface="Calibri" panose="020F0502020204030204" pitchFamily="34" charset="0"/>
                <a:cs typeface="Calibri-Bold"/>
              </a:rPr>
              <a:t>irás onde enviar-te e o que eu mando proclamarás.</a:t>
            </a:r>
            <a:endParaRPr lang="pt-BR" sz="38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285272"/>
      </p:ext>
    </p:extLst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Tenho que gritar, tenho que arriscar.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Ai de mim se não o faço.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Como escapar de ti, como calar,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se tua voz arde em meu peito?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3000" kern="100" dirty="0">
              <a:effectLst/>
              <a:latin typeface="Gotham Medium" panose="02000604030000020004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471040324"/>
      </p:ext>
    </p:extLst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Tenho que andar, tenho que lutar.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Ai de mim se não o faço.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Como escapar de ti, como calar,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se tua voz arde em meu peito?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3000" kern="100" dirty="0">
              <a:effectLst/>
              <a:latin typeface="Gotham Medium" panose="02000604030000020004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124170561"/>
      </p:ext>
    </p:extLst>
  </p:cSld>
  <p:clrMapOvr>
    <a:masterClrMapping/>
  </p:clrMapOvr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2. Não temas arriscar-te, porque contigo eu estarei.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Não temas anunciar-me, em tua boca eu falarei.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Entrego-te meu povo, vai arrancar e derrubar.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Para edificares, destruirás e plantarás.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3000" kern="100" dirty="0">
              <a:effectLst/>
              <a:latin typeface="Gotham Medium" panose="02000604030000020004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5880473"/>
      </p:ext>
    </p:extLst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Tenho que gritar, tenho que arriscar.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Ai de mim se não o faço.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Como escapar de ti, como calar,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se tua voz arde em meu peito?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3000" kern="100" dirty="0">
              <a:effectLst/>
              <a:latin typeface="Gotham Medium" panose="02000604030000020004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448706744"/>
      </p:ext>
    </p:extLst>
  </p:cSld>
  <p:clrMapOvr>
    <a:masterClrMapping/>
  </p:clrMapOvr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Tenho que andar, tenho que lutar.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Ai de mim se não o faço.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Como escapar de ti, como calar,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se tua voz arde em meu peito?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3000" kern="100" dirty="0">
              <a:effectLst/>
              <a:latin typeface="Gotham Medium" panose="02000604030000020004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160575151"/>
      </p:ext>
    </p:extLst>
  </p:cSld>
  <p:clrMapOvr>
    <a:masterClrMapping/>
  </p:clrMapOvr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 3. Deixa os teus irmãos, deixa teu pai e tua mãe.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Deixa a tua casa, porque a terra gritando está.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Nada tragas contigo, pois a teu lado eu estarei.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É hora de lutar, porque meu povo sofrendo está.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3000" kern="100" dirty="0">
              <a:effectLst/>
              <a:latin typeface="Gotham Medium" panose="02000604030000020004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267721833"/>
      </p:ext>
    </p:extLst>
  </p:cSld>
  <p:clrMapOvr>
    <a:masterClrMapping/>
  </p:clrMapOvr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Tenho que gritar, tenho que arriscar.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Ai de mim se não o faço.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Como escapar de ti, como calar,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se tua voz arde em meu peito?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3000" kern="100" dirty="0">
              <a:effectLst/>
              <a:latin typeface="Gotham Medium" panose="02000604030000020004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10346296"/>
      </p:ext>
    </p:extLst>
  </p:cSld>
  <p:clrMapOvr>
    <a:masterClrMapping/>
  </p:clrMapOvr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Tenho que andar, tenho que lutar.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Ai de mim se não o faço.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Como escapar de ti, como calar,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se tua voz arde em meu peito?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3000" kern="100" dirty="0">
              <a:effectLst/>
              <a:latin typeface="Gotham Medium" panose="02000604030000020004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  <p:sp>
        <p:nvSpPr>
          <p:cNvPr id="2" name="Seta: para a Esquerda 1">
            <a:extLst>
              <a:ext uri="{FF2B5EF4-FFF2-40B4-BE49-F238E27FC236}">
                <a16:creationId xmlns:a16="http://schemas.microsoft.com/office/drawing/2014/main" id="{130FE7D5-8528-44DE-C0CE-41F372A74170}"/>
              </a:ext>
            </a:extLst>
          </p:cNvPr>
          <p:cNvSpPr/>
          <p:nvPr/>
        </p:nvSpPr>
        <p:spPr>
          <a:xfrm>
            <a:off x="151151" y="5996066"/>
            <a:ext cx="1138004" cy="713074"/>
          </a:xfrm>
          <a:prstGeom prst="leftArrow">
            <a:avLst/>
          </a:prstGeom>
          <a:solidFill>
            <a:srgbClr val="6E9D80"/>
          </a:solidFill>
          <a:ln>
            <a:solidFill>
              <a:srgbClr val="6E9D8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>
                <a:solidFill>
                  <a:srgbClr val="072A23"/>
                </a:solidFill>
                <a:hlinkClick r:id="rId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Voltar</a:t>
            </a:r>
            <a:endParaRPr lang="pt-BR" dirty="0">
              <a:solidFill>
                <a:srgbClr val="072A2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1123541"/>
      </p:ext>
    </p:extLst>
  </p:cSld>
  <p:clrMapOvr>
    <a:masterClrMapping/>
  </p:clrMapOvr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F41599C-11C8-5753-A541-3A775301F1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45203"/>
            <a:ext cx="10515600" cy="1325563"/>
          </a:xfrm>
        </p:spPr>
        <p:txBody>
          <a:bodyPr>
            <a:normAutofit/>
          </a:bodyPr>
          <a:lstStyle/>
          <a:p>
            <a:r>
              <a:rPr lang="pt-BR" sz="4200" b="1" kern="0" dirty="0">
                <a:effectLst/>
                <a:latin typeface="Gotham Medium" panose="02000604030000020004" pitchFamily="50" charset="0"/>
                <a:ea typeface="Calibri" panose="020F0502020204030204" pitchFamily="34" charset="0"/>
                <a:cs typeface="Calibri-Bold"/>
              </a:rPr>
              <a:t>Axé</a:t>
            </a:r>
            <a:endParaRPr lang="pt-BR" sz="4200" dirty="0">
              <a:latin typeface="Gotham Medium" panose="02000604030000020004" pitchFamily="50" charset="0"/>
            </a:endParaRP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89880"/>
            <a:ext cx="10515600" cy="472291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t-BR" sz="4000" i="1" dirty="0"/>
              <a:t>Irá chegar um novo dia</a:t>
            </a:r>
          </a:p>
          <a:p>
            <a:pPr marL="0" indent="0">
              <a:buNone/>
            </a:pPr>
            <a:r>
              <a:rPr lang="pt-BR" sz="4000" i="1" dirty="0"/>
              <a:t>Um novo céu, uma nova terra, um novo mar</a:t>
            </a:r>
          </a:p>
          <a:p>
            <a:pPr marL="0" indent="0">
              <a:buNone/>
            </a:pPr>
            <a:r>
              <a:rPr lang="pt-BR" sz="4000" i="1" dirty="0"/>
              <a:t>E nesse dia os oprimidos</a:t>
            </a:r>
          </a:p>
          <a:p>
            <a:pPr marL="0" indent="0">
              <a:buNone/>
            </a:pPr>
            <a:r>
              <a:rPr lang="pt-BR" sz="4000" i="1" dirty="0"/>
              <a:t>A uma só voz, a liberdade, irão cantar</a:t>
            </a:r>
            <a:endParaRPr lang="pt-BR" sz="4000" i="1" dirty="0">
              <a:effectLst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4165527"/>
      </p:ext>
    </p:extLst>
  </p:cSld>
  <p:clrMapOvr>
    <a:masterClrMapping/>
  </p:clrMapOvr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 fontAlgn="base">
              <a:buNone/>
            </a:pPr>
            <a:r>
              <a:rPr lang="pt-BR" sz="4000" dirty="0"/>
              <a:t>1. Os territórios dos povos tradicionais, </a:t>
            </a:r>
          </a:p>
          <a:p>
            <a:pPr marL="0" indent="0" fontAlgn="base">
              <a:buNone/>
            </a:pPr>
            <a:r>
              <a:rPr lang="pt-BR" sz="4000" dirty="0"/>
              <a:t>culturas, línguas e heranças ancestrais </a:t>
            </a:r>
          </a:p>
          <a:p>
            <a:pPr marL="0" indent="0" fontAlgn="base">
              <a:buNone/>
            </a:pPr>
            <a:r>
              <a:rPr lang="pt-BR" sz="4000" dirty="0"/>
              <a:t>Serão tratados com respeito e dignidade. </a:t>
            </a:r>
          </a:p>
          <a:p>
            <a:pPr marL="0" indent="0" fontAlgn="base">
              <a:buNone/>
            </a:pPr>
            <a:r>
              <a:rPr lang="pt-BR" sz="4000" dirty="0"/>
              <a:t>Na nova terra reinará a diversidade. </a:t>
            </a:r>
            <a:endParaRPr lang="pt-BR" sz="40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4376538"/>
      </p:ext>
    </p:extLst>
  </p:cSld>
  <p:clrMapOvr>
    <a:masterClrMapping/>
  </p:clrMapOvr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t-BR" sz="4000" i="1" dirty="0"/>
              <a:t>Irá chegar um novo dia</a:t>
            </a:r>
            <a:endParaRPr lang="pt-BR" sz="4000" dirty="0"/>
          </a:p>
          <a:p>
            <a:pPr marL="0" indent="0">
              <a:buNone/>
            </a:pPr>
            <a:r>
              <a:rPr lang="pt-BR" sz="4000" i="1" dirty="0"/>
              <a:t>Um novo céu, uma nova terra, um novo mar</a:t>
            </a:r>
            <a:endParaRPr lang="pt-BR" sz="4000" dirty="0"/>
          </a:p>
          <a:p>
            <a:pPr marL="0" indent="0">
              <a:buNone/>
            </a:pPr>
            <a:r>
              <a:rPr lang="pt-BR" sz="4000" i="1" dirty="0"/>
              <a:t>E nesse dia os oprimidos</a:t>
            </a:r>
            <a:endParaRPr lang="pt-BR" sz="4000" dirty="0"/>
          </a:p>
          <a:p>
            <a:pPr marL="0" indent="0">
              <a:buNone/>
            </a:pPr>
            <a:r>
              <a:rPr lang="pt-BR" sz="4000" i="1" dirty="0"/>
              <a:t>A uma só voz, a liberdade, irão cantar</a:t>
            </a:r>
            <a:endParaRPr lang="pt-BR" sz="4000" dirty="0">
              <a:effectLst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2443224"/>
      </p:ext>
    </p:extLst>
  </p:cSld>
  <p:clrMapOvr>
    <a:masterClrMapping/>
  </p:clrMapOvr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t-BR" sz="4000" dirty="0"/>
              <a:t>2. Os povos afros que habitam neste chão. </a:t>
            </a:r>
          </a:p>
          <a:p>
            <a:pPr marL="0" indent="0">
              <a:buNone/>
            </a:pPr>
            <a:r>
              <a:rPr lang="pt-BR" sz="4000" dirty="0"/>
              <a:t>Ainda hoje lutam pela abolição. </a:t>
            </a:r>
          </a:p>
          <a:p>
            <a:pPr marL="0" indent="0">
              <a:buNone/>
            </a:pPr>
            <a:r>
              <a:rPr lang="pt-BR" sz="4000" dirty="0"/>
              <a:t>A nova terra - o Palmares renascido -, </a:t>
            </a:r>
          </a:p>
          <a:p>
            <a:pPr marL="0" indent="0">
              <a:buNone/>
            </a:pPr>
            <a:r>
              <a:rPr lang="pt-BR" sz="4000" dirty="0"/>
              <a:t>Será a morada destes povos não vencidos. </a:t>
            </a:r>
            <a:endParaRPr lang="pt-BR" sz="40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8449070"/>
      </p:ext>
    </p:extLst>
  </p:cSld>
  <p:clrMapOvr>
    <a:masterClrMapping/>
  </p:clrMapOvr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t-BR" sz="4000" i="1" dirty="0"/>
              <a:t>Irá chegar um novo dia</a:t>
            </a:r>
            <a:endParaRPr lang="pt-BR" sz="4000" dirty="0"/>
          </a:p>
          <a:p>
            <a:pPr marL="0" indent="0">
              <a:buNone/>
            </a:pPr>
            <a:r>
              <a:rPr lang="pt-BR" sz="4000" i="1" dirty="0"/>
              <a:t>Um novo céu, uma nova terra, um novo mar</a:t>
            </a:r>
            <a:endParaRPr lang="pt-BR" sz="4000" dirty="0"/>
          </a:p>
          <a:p>
            <a:pPr marL="0" indent="0">
              <a:buNone/>
            </a:pPr>
            <a:r>
              <a:rPr lang="pt-BR" sz="4000" i="1" dirty="0"/>
              <a:t>E nesse dia os oprimidos</a:t>
            </a:r>
            <a:endParaRPr lang="pt-BR" sz="4000" dirty="0"/>
          </a:p>
          <a:p>
            <a:pPr marL="0" indent="0">
              <a:buNone/>
            </a:pPr>
            <a:r>
              <a:rPr lang="pt-BR" sz="4000" i="1" dirty="0"/>
              <a:t>A uma só voz, a liberdade, irão cantar</a:t>
            </a:r>
            <a:endParaRPr lang="pt-BR" sz="4000" dirty="0">
              <a:effectLst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8100219"/>
      </p:ext>
    </p:extLst>
  </p:cSld>
  <p:clrMapOvr>
    <a:masterClrMapping/>
  </p:clrMapOvr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t-BR" sz="4000" dirty="0"/>
              <a:t>3. Na nova terra a mulher terá direitos</a:t>
            </a:r>
          </a:p>
          <a:p>
            <a:pPr marL="0" indent="0">
              <a:buNone/>
            </a:pPr>
            <a:r>
              <a:rPr lang="pt-BR" sz="4000" dirty="0"/>
              <a:t>Não sofrerá humilhações, nem preconceitos</a:t>
            </a:r>
          </a:p>
          <a:p>
            <a:pPr marL="0" indent="0">
              <a:buNone/>
            </a:pPr>
            <a:r>
              <a:rPr lang="pt-BR" sz="4000" dirty="0"/>
              <a:t>O seu trabalho todos vão valorizar</a:t>
            </a:r>
          </a:p>
          <a:p>
            <a:pPr marL="0" indent="0">
              <a:buNone/>
            </a:pPr>
            <a:r>
              <a:rPr lang="pt-BR" sz="4000" dirty="0"/>
              <a:t>Das decisões ela irá participar</a:t>
            </a:r>
            <a:endParaRPr lang="pt-BR" sz="4000" dirty="0">
              <a:effectLst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9715685"/>
      </p:ext>
    </p:extLst>
  </p:cSld>
  <p:clrMapOvr>
    <a:masterClrMapping/>
  </p:clrMapOvr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t-BR" sz="4000" i="1" dirty="0"/>
              <a:t>Irá chegar um novo dia</a:t>
            </a:r>
            <a:endParaRPr lang="pt-BR" sz="4000" dirty="0"/>
          </a:p>
          <a:p>
            <a:pPr marL="0" indent="0">
              <a:buNone/>
            </a:pPr>
            <a:r>
              <a:rPr lang="pt-BR" sz="4000" i="1" dirty="0"/>
              <a:t>Um novo céu, uma nova terra, um novo mar</a:t>
            </a:r>
            <a:endParaRPr lang="pt-BR" sz="4000" dirty="0"/>
          </a:p>
          <a:p>
            <a:pPr marL="0" indent="0">
              <a:buNone/>
            </a:pPr>
            <a:r>
              <a:rPr lang="pt-BR" sz="4000" i="1" dirty="0"/>
              <a:t>E nesse dia os oprimidos</a:t>
            </a:r>
            <a:endParaRPr lang="pt-BR" sz="4000" dirty="0"/>
          </a:p>
          <a:p>
            <a:pPr marL="0" indent="0">
              <a:buNone/>
            </a:pPr>
            <a:r>
              <a:rPr lang="pt-BR" sz="4000" i="1" dirty="0"/>
              <a:t>A uma só voz, a liberdade, irão cantar</a:t>
            </a:r>
            <a:endParaRPr lang="pt-BR" sz="4000" dirty="0">
              <a:effectLst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7768316"/>
      </p:ext>
    </p:extLst>
  </p:cSld>
  <p:clrMapOvr>
    <a:masterClrMapping/>
  </p:clrMapOvr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t-BR" sz="4000" dirty="0"/>
              <a:t>4. No novo mundo as coisas velhas já passaram, </a:t>
            </a:r>
          </a:p>
          <a:p>
            <a:pPr marL="0" indent="0">
              <a:buNone/>
            </a:pPr>
            <a:r>
              <a:rPr lang="pt-BR" sz="4000" dirty="0"/>
              <a:t>a morte, a dor e a tristeza acabaram. </a:t>
            </a:r>
          </a:p>
          <a:p>
            <a:pPr marL="0" indent="0">
              <a:buNone/>
            </a:pPr>
            <a:r>
              <a:rPr lang="pt-BR" sz="4000" dirty="0"/>
              <a:t>Na nova terra, enfeitada e preparada. </a:t>
            </a:r>
          </a:p>
          <a:p>
            <a:pPr marL="0" indent="0">
              <a:buNone/>
            </a:pPr>
            <a:r>
              <a:rPr lang="pt-BR" sz="4000" dirty="0"/>
              <a:t>Se enxugará toda a lágrima brotada.</a:t>
            </a:r>
            <a:endParaRPr lang="pt-BR" sz="40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7384586"/>
      </p:ext>
    </p:extLst>
  </p:cSld>
  <p:clrMapOvr>
    <a:masterClrMapping/>
  </p:clrMapOvr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t-BR" sz="4000" i="1" dirty="0"/>
              <a:t>Irá chegar um novo dia</a:t>
            </a:r>
            <a:endParaRPr lang="pt-BR" sz="4000" dirty="0"/>
          </a:p>
          <a:p>
            <a:pPr marL="0" indent="0">
              <a:buNone/>
            </a:pPr>
            <a:r>
              <a:rPr lang="pt-BR" sz="4000" i="1" dirty="0"/>
              <a:t>Um novo céu, uma nova terra, um novo mar</a:t>
            </a:r>
            <a:endParaRPr lang="pt-BR" sz="4000" dirty="0"/>
          </a:p>
          <a:p>
            <a:pPr marL="0" indent="0">
              <a:buNone/>
            </a:pPr>
            <a:r>
              <a:rPr lang="pt-BR" sz="4000" i="1" dirty="0"/>
              <a:t>E nesse dia os oprimidos</a:t>
            </a:r>
            <a:endParaRPr lang="pt-BR" sz="4000" dirty="0"/>
          </a:p>
          <a:p>
            <a:pPr marL="0" indent="0">
              <a:buNone/>
            </a:pPr>
            <a:r>
              <a:rPr lang="pt-BR" sz="4000" i="1" dirty="0"/>
              <a:t>A uma só voz, a liberdade, irão cantar</a:t>
            </a:r>
            <a:endParaRPr lang="pt-BR" sz="4000" dirty="0">
              <a:effectLst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Seta: para a Esquerda 1">
            <a:extLst>
              <a:ext uri="{FF2B5EF4-FFF2-40B4-BE49-F238E27FC236}">
                <a16:creationId xmlns:a16="http://schemas.microsoft.com/office/drawing/2014/main" id="{65B518F4-B4E5-181B-E06D-7C637BA4967F}"/>
              </a:ext>
            </a:extLst>
          </p:cNvPr>
          <p:cNvSpPr/>
          <p:nvPr/>
        </p:nvSpPr>
        <p:spPr>
          <a:xfrm>
            <a:off x="151151" y="5996066"/>
            <a:ext cx="1138004" cy="713074"/>
          </a:xfrm>
          <a:prstGeom prst="leftArrow">
            <a:avLst/>
          </a:prstGeom>
          <a:solidFill>
            <a:srgbClr val="6E9D80"/>
          </a:solidFill>
          <a:ln>
            <a:solidFill>
              <a:srgbClr val="6E9D8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>
                <a:hlinkClick r:id="rId2" action="ppaction://hlinksldjump"/>
              </a:rPr>
              <a:t>Voltar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033628328"/>
      </p:ext>
    </p:extLst>
  </p:cSld>
  <p:clrMapOvr>
    <a:masterClrMapping/>
  </p:clrMapOvr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F41599C-11C8-5753-A541-3A775301F1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45203"/>
            <a:ext cx="10515600" cy="1325563"/>
          </a:xfrm>
        </p:spPr>
        <p:txBody>
          <a:bodyPr>
            <a:normAutofit/>
          </a:bodyPr>
          <a:lstStyle/>
          <a:p>
            <a:r>
              <a:rPr lang="pt-BR" sz="4200" b="1" kern="0" dirty="0">
                <a:effectLst/>
                <a:latin typeface="Gotham Medium" panose="02000604030000020004" pitchFamily="50" charset="0"/>
                <a:ea typeface="Calibri" panose="020F0502020204030204" pitchFamily="34" charset="0"/>
                <a:cs typeface="Calibri-Bold"/>
              </a:rPr>
              <a:t>Amanhecer (LCI – 341)</a:t>
            </a:r>
            <a:endParaRPr lang="pt-BR" sz="4200" dirty="0">
              <a:latin typeface="Gotham Medium" panose="02000604030000020004" pitchFamily="50" charset="0"/>
            </a:endParaRP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A cada dia nasce de novo o sol,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assim renasce a cada manhã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a misericórdia de Deus.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Recebo hoje a dádiva da vida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novamente de tuas mãos, Senhor,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e grato disponho-me a servir.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5488040"/>
      </p:ext>
    </p:extLst>
  </p:cSld>
  <p:clrMapOvr>
    <a:masterClrMapping/>
  </p:clrMapOvr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300" kern="0" dirty="0">
                <a:effectLst/>
                <a:ea typeface="Calibri" panose="020F0502020204030204" pitchFamily="34" charset="0"/>
                <a:cs typeface="Calibri-Bold"/>
              </a:rPr>
              <a:t>//: Vamos cantar! É bom viver</a:t>
            </a:r>
            <a:endParaRPr lang="pt-BR" sz="43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300" kern="0" dirty="0">
                <a:effectLst/>
                <a:ea typeface="Calibri" panose="020F0502020204030204" pitchFamily="34" charset="0"/>
                <a:cs typeface="Calibri-Bold"/>
              </a:rPr>
              <a:t>e despertar pra conviver.</a:t>
            </a:r>
            <a:endParaRPr lang="pt-BR" sz="43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300" kern="0" dirty="0">
                <a:effectLst/>
                <a:ea typeface="Calibri" panose="020F0502020204030204" pitchFamily="34" charset="0"/>
                <a:cs typeface="Calibri-Bold"/>
              </a:rPr>
              <a:t>Dar mais calor, fazer brilhar</a:t>
            </a:r>
            <a:endParaRPr lang="pt-BR" sz="43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300" kern="0" dirty="0">
                <a:effectLst/>
                <a:ea typeface="Calibri" panose="020F0502020204030204" pitchFamily="34" charset="0"/>
                <a:cs typeface="Calibri-Bold"/>
              </a:rPr>
              <a:t>o sol do amor no amanhecer.</a:t>
            </a:r>
            <a:endParaRPr lang="pt-BR" sz="3000" kern="100" dirty="0">
              <a:effectLst/>
              <a:latin typeface="Gotham Medium" panose="02000604030000020004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70653975"/>
      </p:ext>
    </p:extLst>
  </p:cSld>
  <p:clrMapOvr>
    <a:masterClrMapping/>
  </p:clrMapOvr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67541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300" kern="0" dirty="0">
                <a:effectLst/>
                <a:ea typeface="Calibri" panose="020F0502020204030204" pitchFamily="34" charset="0"/>
                <a:cs typeface="Calibri-Bold"/>
              </a:rPr>
              <a:t>Nós somos o sal da terra.</a:t>
            </a:r>
            <a:endParaRPr lang="pt-BR" sz="43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300" kern="0" dirty="0">
                <a:effectLst/>
                <a:ea typeface="Calibri" panose="020F0502020204030204" pitchFamily="34" charset="0"/>
                <a:cs typeface="Calibri-Bold"/>
              </a:rPr>
              <a:t>Nós somos fermento na massa.</a:t>
            </a:r>
            <a:endParaRPr lang="pt-BR" sz="43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300" kern="0" dirty="0">
                <a:effectLst/>
                <a:ea typeface="Calibri" panose="020F0502020204030204" pitchFamily="34" charset="0"/>
                <a:cs typeface="Calibri-Bold"/>
              </a:rPr>
              <a:t>Nós somos a luz do mundo,</a:t>
            </a:r>
            <a:endParaRPr lang="pt-BR" sz="43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300" kern="0" dirty="0">
                <a:effectLst/>
                <a:ea typeface="Calibri" panose="020F0502020204030204" pitchFamily="34" charset="0"/>
                <a:cs typeface="Calibri-Bold"/>
              </a:rPr>
              <a:t>refletindo o sol da graça. ://</a:t>
            </a:r>
            <a:endParaRPr lang="pt-BR" sz="43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300" kern="0" dirty="0">
                <a:effectLst/>
                <a:ea typeface="Calibri" panose="020F0502020204030204" pitchFamily="34" charset="0"/>
                <a:cs typeface="Calibri-Bold"/>
              </a:rPr>
              <a:t>Vamos cantar!</a:t>
            </a:r>
            <a:endParaRPr lang="pt-BR" sz="43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3000" kern="100" dirty="0">
              <a:effectLst/>
              <a:latin typeface="Gotham Medium" panose="02000604030000020004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  <p:sp>
        <p:nvSpPr>
          <p:cNvPr id="2" name="Seta: para a Esquerda 1">
            <a:extLst>
              <a:ext uri="{FF2B5EF4-FFF2-40B4-BE49-F238E27FC236}">
                <a16:creationId xmlns:a16="http://schemas.microsoft.com/office/drawing/2014/main" id="{EE20C6E0-3D37-CE8D-F36A-CBE401CE2ADF}"/>
              </a:ext>
            </a:extLst>
          </p:cNvPr>
          <p:cNvSpPr/>
          <p:nvPr/>
        </p:nvSpPr>
        <p:spPr>
          <a:xfrm>
            <a:off x="151151" y="5996066"/>
            <a:ext cx="1138004" cy="713074"/>
          </a:xfrm>
          <a:prstGeom prst="leftArrow">
            <a:avLst/>
          </a:prstGeom>
          <a:solidFill>
            <a:srgbClr val="6E9D80"/>
          </a:solidFill>
          <a:ln>
            <a:solidFill>
              <a:srgbClr val="6E9D8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>
                <a:solidFill>
                  <a:srgbClr val="072A23"/>
                </a:solidFill>
                <a:hlinkClick r:id="rId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Voltar</a:t>
            </a:r>
            <a:endParaRPr lang="pt-BR" dirty="0">
              <a:solidFill>
                <a:srgbClr val="072A2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9648274"/>
      </p:ext>
    </p:extLst>
  </p:cSld>
  <p:clrMapOvr>
    <a:masterClrMapping/>
  </p:clrMapOvr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F41599C-11C8-5753-A541-3A775301F1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45203"/>
            <a:ext cx="10515600" cy="1325563"/>
          </a:xfrm>
        </p:spPr>
        <p:txBody>
          <a:bodyPr>
            <a:normAutofit/>
          </a:bodyPr>
          <a:lstStyle/>
          <a:p>
            <a:r>
              <a:rPr lang="en-AU" sz="4200" b="1" kern="0" dirty="0" err="1">
                <a:effectLst/>
                <a:latin typeface="Gotham Medium" panose="02000604030000020004" pitchFamily="50" charset="0"/>
                <a:ea typeface="Calibri" panose="020F0502020204030204" pitchFamily="34" charset="0"/>
                <a:cs typeface="Calibri-Bold"/>
              </a:rPr>
              <a:t>Celebrai</a:t>
            </a:r>
            <a:r>
              <a:rPr lang="en-AU" sz="4200" b="1" kern="0" dirty="0">
                <a:effectLst/>
                <a:latin typeface="Gotham Medium" panose="02000604030000020004" pitchFamily="50" charset="0"/>
                <a:ea typeface="Calibri" panose="020F0502020204030204" pitchFamily="34" charset="0"/>
                <a:cs typeface="Calibri-Bold"/>
              </a:rPr>
              <a:t> a Cristo (LCI – 442)</a:t>
            </a:r>
            <a:endParaRPr lang="pt-BR" sz="4200" dirty="0">
              <a:latin typeface="Gotham Medium" panose="02000604030000020004" pitchFamily="50" charset="0"/>
            </a:endParaRP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//: Celebrai a Cristo, celebrai.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Celebrai a Cristo, celebrai.://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//:Ressuscitou! Ressuscitou! Ele vive para sempre.://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3000" kern="100" dirty="0">
              <a:effectLst/>
              <a:latin typeface="Gotham Medium" panose="02000604030000020004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410258337"/>
      </p:ext>
    </p:extLst>
  </p:cSld>
  <p:clrMapOvr>
    <a:masterClrMapping/>
  </p:clrMapOvr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F41599C-11C8-5753-A541-3A775301F1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45203"/>
            <a:ext cx="10515600" cy="1325563"/>
          </a:xfrm>
        </p:spPr>
        <p:txBody>
          <a:bodyPr>
            <a:normAutofit/>
          </a:bodyPr>
          <a:lstStyle/>
          <a:p>
            <a:r>
              <a:rPr lang="en-AU" sz="4200" b="1" kern="0" dirty="0" err="1">
                <a:effectLst/>
                <a:latin typeface="Gotham Medium" panose="02000604030000020004" pitchFamily="50" charset="0"/>
                <a:ea typeface="Calibri" panose="020F0502020204030204" pitchFamily="34" charset="0"/>
                <a:cs typeface="Calibri-Bold"/>
              </a:rPr>
              <a:t>Celebrai</a:t>
            </a:r>
            <a:r>
              <a:rPr lang="en-AU" sz="4200" b="1" kern="0" dirty="0">
                <a:effectLst/>
                <a:latin typeface="Gotham Medium" panose="02000604030000020004" pitchFamily="50" charset="0"/>
                <a:ea typeface="Calibri" panose="020F0502020204030204" pitchFamily="34" charset="0"/>
                <a:cs typeface="Calibri-Bold"/>
              </a:rPr>
              <a:t> a Cristo (LCI – 442)</a:t>
            </a:r>
            <a:endParaRPr lang="pt-BR" sz="4200" dirty="0">
              <a:latin typeface="Gotham Medium" panose="02000604030000020004" pitchFamily="50" charset="0"/>
            </a:endParaRP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Vamos celebrar. 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Vamos celebrar. 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Vamos celebrar.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Ressuscitou o Senhor.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3000" kern="100" dirty="0">
              <a:effectLst/>
              <a:latin typeface="Gotham Medium" panose="02000604030000020004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  <p:sp>
        <p:nvSpPr>
          <p:cNvPr id="4" name="Seta: para a Esquerda 3">
            <a:extLst>
              <a:ext uri="{FF2B5EF4-FFF2-40B4-BE49-F238E27FC236}">
                <a16:creationId xmlns:a16="http://schemas.microsoft.com/office/drawing/2014/main" id="{68ED2E2A-2AA1-CD79-850F-AD591B3253A7}"/>
              </a:ext>
            </a:extLst>
          </p:cNvPr>
          <p:cNvSpPr/>
          <p:nvPr/>
        </p:nvSpPr>
        <p:spPr>
          <a:xfrm>
            <a:off x="151151" y="5996066"/>
            <a:ext cx="1138004" cy="713074"/>
          </a:xfrm>
          <a:prstGeom prst="leftArrow">
            <a:avLst/>
          </a:prstGeom>
          <a:solidFill>
            <a:srgbClr val="6E9D80"/>
          </a:solidFill>
          <a:ln>
            <a:solidFill>
              <a:srgbClr val="6E9D8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>
                <a:hlinkClick r:id="rId2" action="ppaction://hlinksldjump"/>
              </a:rPr>
              <a:t>Voltar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929450905"/>
      </p:ext>
    </p:extLst>
  </p:cSld>
  <p:clrMapOvr>
    <a:masterClrMapping/>
  </p:clrMapOvr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F41599C-11C8-5753-A541-3A775301F1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45203"/>
            <a:ext cx="10515600" cy="1325563"/>
          </a:xfrm>
        </p:spPr>
        <p:txBody>
          <a:bodyPr>
            <a:normAutofit/>
          </a:bodyPr>
          <a:lstStyle/>
          <a:p>
            <a:r>
              <a:rPr lang="en-AU" sz="4200" b="1" kern="0" dirty="0" err="1">
                <a:effectLst/>
                <a:latin typeface="Gotham Medium" panose="02000604030000020004" pitchFamily="50" charset="0"/>
                <a:ea typeface="Calibri" panose="020F0502020204030204" pitchFamily="34" charset="0"/>
                <a:cs typeface="Calibri-Bold"/>
              </a:rPr>
              <a:t>Estou</a:t>
            </a:r>
            <a:r>
              <a:rPr lang="en-AU" sz="4200" b="1" kern="0" dirty="0">
                <a:effectLst/>
                <a:latin typeface="Gotham Medium" panose="02000604030000020004" pitchFamily="50" charset="0"/>
                <a:ea typeface="Calibri" panose="020F0502020204030204" pitchFamily="34" charset="0"/>
                <a:cs typeface="Calibri-Bold"/>
              </a:rPr>
              <a:t> </a:t>
            </a:r>
            <a:r>
              <a:rPr lang="en-AU" sz="4200" b="1" kern="0" dirty="0" err="1">
                <a:effectLst/>
                <a:latin typeface="Gotham Medium" panose="02000604030000020004" pitchFamily="50" charset="0"/>
                <a:ea typeface="Calibri" panose="020F0502020204030204" pitchFamily="34" charset="0"/>
                <a:cs typeface="Calibri-Bold"/>
              </a:rPr>
              <a:t>alegre</a:t>
            </a:r>
            <a:endParaRPr lang="pt-BR" sz="4200" dirty="0">
              <a:latin typeface="Gotham Medium" panose="02000604030000020004" pitchFamily="50" charset="0"/>
            </a:endParaRP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dirty="0"/>
              <a:t>Estou alegre. Por que estás alegre? 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dirty="0"/>
              <a:t>Estou alegre. Conta-me por que? 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dirty="0"/>
              <a:t>Estou alegre. Por que estás alegre? 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dirty="0"/>
              <a:t>Isso eu quero já saber.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744611528"/>
      </p:ext>
    </p:extLst>
  </p:cSld>
  <p:clrMapOvr>
    <a:masterClrMapping/>
  </p:clrMapOvr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93800" y="1727941"/>
            <a:ext cx="10515600" cy="4722917"/>
          </a:xfrm>
        </p:spPr>
        <p:txBody>
          <a:bodyPr>
            <a:no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dirty="0"/>
              <a:t>Vou contar-te. Podes contar-me 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dirty="0"/>
              <a:t>a razão de estar alegre assim. 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dirty="0" err="1"/>
              <a:t>Pom</a:t>
            </a:r>
            <a:r>
              <a:rPr lang="pt-BR" sz="4000" dirty="0"/>
              <a:t> </a:t>
            </a:r>
            <a:r>
              <a:rPr lang="pt-BR" sz="4000" dirty="0" err="1"/>
              <a:t>porom</a:t>
            </a:r>
            <a:r>
              <a:rPr lang="pt-BR" sz="4000" dirty="0"/>
              <a:t> </a:t>
            </a:r>
            <a:r>
              <a:rPr lang="pt-BR" sz="4000" dirty="0" err="1"/>
              <a:t>pom</a:t>
            </a:r>
            <a:r>
              <a:rPr lang="pt-BR" sz="4000" dirty="0"/>
              <a:t> </a:t>
            </a:r>
            <a:r>
              <a:rPr lang="pt-BR" sz="4000" dirty="0" err="1"/>
              <a:t>pom</a:t>
            </a:r>
            <a:r>
              <a:rPr lang="pt-BR" sz="4000" dirty="0"/>
              <a:t> </a:t>
            </a:r>
            <a:r>
              <a:rPr lang="pt-BR" sz="4000" dirty="0" err="1"/>
              <a:t>pom</a:t>
            </a:r>
            <a:endParaRPr lang="pt-BR" sz="4000" dirty="0"/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4000" dirty="0"/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4000" dirty="0"/>
          </a:p>
        </p:txBody>
      </p:sp>
    </p:spTree>
    <p:extLst>
      <p:ext uri="{BB962C8B-B14F-4D97-AF65-F5344CB8AC3E}">
        <p14:creationId xmlns:p14="http://schemas.microsoft.com/office/powerpoint/2010/main" val="3999044837"/>
      </p:ext>
    </p:extLst>
  </p:cSld>
  <p:clrMapOvr>
    <a:masterClrMapping/>
  </p:clrMapOvr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67541"/>
            <a:ext cx="10515600" cy="4722917"/>
          </a:xfrm>
        </p:spPr>
        <p:txBody>
          <a:bodyPr>
            <a:no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4000" dirty="0"/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dirty="0"/>
              <a:t>/:Cristo um dia me salvou, 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dirty="0"/>
              <a:t>e também me perdoou, 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dirty="0"/>
              <a:t>por isso agora alegre estou.:/</a:t>
            </a:r>
          </a:p>
        </p:txBody>
      </p:sp>
      <p:sp>
        <p:nvSpPr>
          <p:cNvPr id="4" name="Seta: para a Esquerda 3">
            <a:extLst>
              <a:ext uri="{FF2B5EF4-FFF2-40B4-BE49-F238E27FC236}">
                <a16:creationId xmlns:a16="http://schemas.microsoft.com/office/drawing/2014/main" id="{5AC6C4D6-45C5-E883-8827-CF61548F7A03}"/>
              </a:ext>
            </a:extLst>
          </p:cNvPr>
          <p:cNvSpPr/>
          <p:nvPr/>
        </p:nvSpPr>
        <p:spPr>
          <a:xfrm>
            <a:off x="151151" y="5996066"/>
            <a:ext cx="1138004" cy="713074"/>
          </a:xfrm>
          <a:prstGeom prst="leftArrow">
            <a:avLst/>
          </a:prstGeom>
          <a:solidFill>
            <a:srgbClr val="6E9D80"/>
          </a:solidFill>
          <a:ln>
            <a:solidFill>
              <a:srgbClr val="6E9D8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>
                <a:solidFill>
                  <a:srgbClr val="072A23"/>
                </a:solidFill>
                <a:hlinkClick r:id="rId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Voltar</a:t>
            </a:r>
            <a:endParaRPr lang="pt-BR" dirty="0">
              <a:solidFill>
                <a:srgbClr val="072A2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9259877"/>
      </p:ext>
    </p:extLst>
  </p:cSld>
  <p:clrMapOvr>
    <a:masterClrMapping/>
  </p:clrMapOvr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F41599C-11C8-5753-A541-3A775301F1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45203"/>
            <a:ext cx="10515600" cy="1325563"/>
          </a:xfrm>
        </p:spPr>
        <p:txBody>
          <a:bodyPr>
            <a:normAutofit/>
          </a:bodyPr>
          <a:lstStyle/>
          <a:p>
            <a:r>
              <a:rPr lang="pt-BR" sz="4200" b="1" kern="0" dirty="0">
                <a:effectLst/>
                <a:latin typeface="Gotham Medium" panose="02000604030000020004" pitchFamily="50" charset="0"/>
                <a:ea typeface="Calibri" panose="020F0502020204030204" pitchFamily="34" charset="0"/>
                <a:cs typeface="Calibri-Bold"/>
              </a:rPr>
              <a:t>Como dar graças? (LCI – 476)</a:t>
            </a:r>
            <a:endParaRPr lang="pt-BR" sz="4200" dirty="0">
              <a:latin typeface="Gotham Medium" panose="02000604030000020004" pitchFamily="50" charset="0"/>
            </a:endParaRP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 fontScale="32500" lnSpcReduction="20000"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12300" kern="0" dirty="0">
                <a:effectLst/>
                <a:ea typeface="Calibri" panose="020F0502020204030204" pitchFamily="34" charset="0"/>
                <a:cs typeface="Calibri-Bold"/>
              </a:rPr>
              <a:t>Como dar graças e cantar</a:t>
            </a:r>
            <a:endParaRPr lang="pt-BR" sz="123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12300" kern="0" dirty="0">
                <a:effectLst/>
                <a:ea typeface="Calibri" panose="020F0502020204030204" pitchFamily="34" charset="0"/>
                <a:cs typeface="Calibri-Bold"/>
              </a:rPr>
              <a:t>com tanto ainda que lutar?</a:t>
            </a:r>
            <a:endParaRPr lang="pt-BR" sz="123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12300" kern="0" dirty="0">
                <a:effectLst/>
                <a:ea typeface="Calibri" panose="020F0502020204030204" pitchFamily="34" charset="0"/>
                <a:cs typeface="Calibri-Bold"/>
              </a:rPr>
              <a:t>Graças por quê?</a:t>
            </a:r>
            <a:endParaRPr lang="pt-BR" sz="123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12300" kern="0" dirty="0">
                <a:effectLst/>
                <a:ea typeface="Calibri" panose="020F0502020204030204" pitchFamily="34" charset="0"/>
                <a:cs typeface="Calibri-Bold"/>
              </a:rPr>
              <a:t>Graças a Deus,</a:t>
            </a:r>
            <a:endParaRPr lang="pt-BR" sz="123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12300" kern="0" dirty="0">
                <a:effectLst/>
                <a:ea typeface="Calibri" panose="020F0502020204030204" pitchFamily="34" charset="0"/>
                <a:cs typeface="Calibri-Bold"/>
              </a:rPr>
              <a:t>porque a vida nos deu!</a:t>
            </a:r>
            <a:endParaRPr lang="pt-BR" sz="123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12300" kern="0" dirty="0">
                <a:effectLst/>
                <a:ea typeface="Calibri" panose="020F0502020204030204" pitchFamily="34" charset="0"/>
                <a:cs typeface="Calibri-Bold"/>
              </a:rPr>
              <a:t> </a:t>
            </a:r>
            <a:endParaRPr lang="pt-BR" sz="123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443409590"/>
      </p:ext>
    </p:extLst>
  </p:cSld>
  <p:clrMapOvr>
    <a:masterClrMapping/>
  </p:clrMapOvr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Dar graças, esta é a vontade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da vida que Deus nos deu.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Dar graças é entregar-lhe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a vida, sabendo amar.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31355732"/>
      </p:ext>
    </p:extLst>
  </p:cSld>
  <p:clrMapOvr>
    <a:masterClrMapping/>
  </p:clrMapOvr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83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Dar graças pela alegria,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pela beleza, pela amizade.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Dar graças pelo amor,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a fé e a esperança.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Graças a Deus.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123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  <p:sp>
        <p:nvSpPr>
          <p:cNvPr id="2" name="Seta: para a Esquerda 1">
            <a:extLst>
              <a:ext uri="{FF2B5EF4-FFF2-40B4-BE49-F238E27FC236}">
                <a16:creationId xmlns:a16="http://schemas.microsoft.com/office/drawing/2014/main" id="{CF7ADE47-67FF-9AAE-829E-3F259ACCE540}"/>
              </a:ext>
            </a:extLst>
          </p:cNvPr>
          <p:cNvSpPr/>
          <p:nvPr/>
        </p:nvSpPr>
        <p:spPr>
          <a:xfrm>
            <a:off x="151151" y="5996066"/>
            <a:ext cx="1138004" cy="713074"/>
          </a:xfrm>
          <a:prstGeom prst="leftArrow">
            <a:avLst/>
          </a:prstGeom>
          <a:solidFill>
            <a:srgbClr val="6E9D80"/>
          </a:solidFill>
          <a:ln>
            <a:solidFill>
              <a:srgbClr val="6E9D8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>
                <a:solidFill>
                  <a:srgbClr val="072A23"/>
                </a:solidFill>
                <a:hlinkClick r:id="rId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Voltar</a:t>
            </a:r>
            <a:endParaRPr lang="pt-BR" dirty="0">
              <a:solidFill>
                <a:srgbClr val="072A2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6347700"/>
      </p:ext>
    </p:extLst>
  </p:cSld>
  <p:clrMapOvr>
    <a:masterClrMapping/>
  </p:clrMapOvr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F41599C-11C8-5753-A541-3A775301F1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45203"/>
            <a:ext cx="10515600" cy="1325563"/>
          </a:xfrm>
        </p:spPr>
        <p:txBody>
          <a:bodyPr>
            <a:normAutofit/>
          </a:bodyPr>
          <a:lstStyle/>
          <a:p>
            <a:r>
              <a:rPr lang="pt-BR" sz="4200" b="1" kern="0" dirty="0">
                <a:effectLst/>
                <a:latin typeface="Gotham Medium" panose="02000604030000020004" pitchFamily="50" charset="0"/>
                <a:ea typeface="Calibri" panose="020F0502020204030204" pitchFamily="34" charset="0"/>
                <a:cs typeface="Calibri-Bold"/>
              </a:rPr>
              <a:t>Castelo forte (LCI – 482)</a:t>
            </a:r>
            <a:endParaRPr lang="pt-BR" sz="4200" dirty="0">
              <a:latin typeface="Gotham Medium" panose="02000604030000020004" pitchFamily="50" charset="0"/>
            </a:endParaRP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1. Deus é castelo forte e bom,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defesa e armamento.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Assiste-nos com sua mão,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na dor e no tormento.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765853929"/>
      </p:ext>
    </p:extLst>
  </p:cSld>
  <p:clrMapOvr>
    <a:masterClrMapping/>
  </p:clrMapOvr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O rei infernal das trevas, do mal,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com todo o poder e astúcia quer vencer: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igual não há na terra.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508671255"/>
      </p:ext>
    </p:extLst>
  </p:cSld>
  <p:clrMapOvr>
    <a:masterClrMapping/>
  </p:clrMapOvr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2. A minha força nada faz,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sozinho estou perdido.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Um homem a vitória traz,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por Deus foi escolhido.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3000" kern="100" dirty="0">
              <a:effectLst/>
              <a:latin typeface="Gotham Medium" panose="02000604030000020004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53658125"/>
      </p:ext>
    </p:extLst>
  </p:cSld>
  <p:clrMapOvr>
    <a:masterClrMapping/>
  </p:clrMapOvr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Quem trouxe esta luz? Foi Cristo Jesus,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o eterno Senhor, outro não tem vigor.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Triunfará na luta.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3000" kern="100" dirty="0">
              <a:effectLst/>
              <a:latin typeface="Gotham Medium" panose="02000604030000020004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304312609"/>
      </p:ext>
    </p:extLst>
  </p:cSld>
  <p:clrMapOvr>
    <a:masterClrMapping/>
  </p:clrMapOvr>
</p:sld>
</file>

<file path=ppt/slides/slide1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863600"/>
            <a:ext cx="10515600" cy="5430084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3. Se inúmeros demônios vêm,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querendo exterminar-nos,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sem medo estamos, pois não têm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poder de superar-nos.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3000" kern="100" dirty="0">
              <a:effectLst/>
              <a:latin typeface="Gotham Medium" panose="02000604030000020004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368428883"/>
      </p:ext>
    </p:extLst>
  </p:cSld>
  <p:clrMapOvr>
    <a:masterClrMapping/>
  </p:clrMapOvr>
</p:sld>
</file>

<file path=ppt/slides/slide1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863600"/>
            <a:ext cx="10515600" cy="5430084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Pois o rei do mal, de força infernal,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não dominará, já condenado está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por uma só palavra.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3000" kern="100" dirty="0">
              <a:effectLst/>
              <a:latin typeface="Gotham Medium" panose="02000604030000020004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116115406"/>
      </p:ext>
    </p:extLst>
  </p:cSld>
  <p:clrMapOvr>
    <a:masterClrMapping/>
  </p:clrMapOvr>
</p:sld>
</file>

<file path=ppt/slides/slide1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4. O Verbo eterno vencerá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as hostes da maldade.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As armas o Senhor nos dá: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Espírito, verdade.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3000" kern="100" dirty="0">
              <a:effectLst/>
              <a:latin typeface="Gotham Medium" panose="02000604030000020004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839778582"/>
      </p:ext>
    </p:extLst>
  </p:cSld>
  <p:clrMapOvr>
    <a:masterClrMapping/>
  </p:clrMapOvr>
</p:sld>
</file>

<file path=ppt/slides/slide1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Se a morte eu sofrer, se os bens eu perder: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que tudo se vá! Jesus conosco está.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Seu Reino é nossa herança!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3000" kern="100" dirty="0">
              <a:effectLst/>
              <a:latin typeface="Gotham Medium" panose="02000604030000020004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  <p:sp>
        <p:nvSpPr>
          <p:cNvPr id="2" name="Seta: para a Esquerda 1">
            <a:extLst>
              <a:ext uri="{FF2B5EF4-FFF2-40B4-BE49-F238E27FC236}">
                <a16:creationId xmlns:a16="http://schemas.microsoft.com/office/drawing/2014/main" id="{FD565987-D6DA-6B13-DAA9-9C69E7605AA7}"/>
              </a:ext>
            </a:extLst>
          </p:cNvPr>
          <p:cNvSpPr/>
          <p:nvPr/>
        </p:nvSpPr>
        <p:spPr>
          <a:xfrm>
            <a:off x="151151" y="5996066"/>
            <a:ext cx="1138004" cy="713074"/>
          </a:xfrm>
          <a:prstGeom prst="leftArrow">
            <a:avLst/>
          </a:prstGeom>
          <a:solidFill>
            <a:srgbClr val="6E9D80"/>
          </a:solidFill>
          <a:ln>
            <a:solidFill>
              <a:srgbClr val="6E9D8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>
                <a:solidFill>
                  <a:srgbClr val="072A23"/>
                </a:solidFill>
                <a:hlinkClick r:id="rId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Voltar</a:t>
            </a:r>
            <a:endParaRPr lang="pt-BR" dirty="0">
              <a:solidFill>
                <a:srgbClr val="072A2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320037"/>
      </p:ext>
    </p:extLst>
  </p:cSld>
  <p:clrMapOvr>
    <a:masterClrMapping/>
  </p:clrMapOvr>
</p:sld>
</file>

<file path=ppt/slides/slide1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F41599C-11C8-5753-A541-3A775301F1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45203"/>
            <a:ext cx="10515600" cy="1325563"/>
          </a:xfrm>
        </p:spPr>
        <p:txBody>
          <a:bodyPr>
            <a:normAutofit/>
          </a:bodyPr>
          <a:lstStyle/>
          <a:p>
            <a:r>
              <a:rPr lang="pt-BR" sz="4200" b="1" kern="0" dirty="0">
                <a:effectLst/>
                <a:latin typeface="Gotham Medium" panose="02000604030000020004" pitchFamily="50" charset="0"/>
                <a:ea typeface="Calibri" panose="020F0502020204030204" pitchFamily="34" charset="0"/>
                <a:cs typeface="Calibri-Bold"/>
              </a:rPr>
              <a:t>Nas asas do vento (LCI – 531)</a:t>
            </a:r>
            <a:endParaRPr lang="pt-BR" sz="4200" dirty="0">
              <a:latin typeface="Gotham Medium" panose="02000604030000020004" pitchFamily="50" charset="0"/>
            </a:endParaRP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1. Tu voas nas asas do vento,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e te vestes de glória e majestade.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Te cobres de luz como de um manto.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Tua glória seja para a eternidade.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3000" kern="100" dirty="0">
              <a:effectLst/>
              <a:latin typeface="Gotham Medium" panose="02000604030000020004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016347341"/>
      </p:ext>
    </p:extLst>
  </p:cSld>
  <p:clrMapOvr>
    <a:masterClrMapping/>
  </p:clrMapOvr>
</p:sld>
</file>

<file path=ppt/slides/slide1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Que variedade, Senhor, nas tuas obras.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Tu as fizeste todas com sabedoria.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Que variedade, Senhor, nas tuas obras.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Encheste a terra com as tuas maravilhas.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546255587"/>
      </p:ext>
    </p:extLst>
  </p:cSld>
  <p:clrMapOvr>
    <a:masterClrMapping/>
  </p:clrMapOvr>
</p:sld>
</file>

<file path=ppt/slides/slide1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2. Tu crias nos vales as fontes,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cujas águas formam os mananciais.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E os rios correm livres entre os montes,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saciando nas florestas os animais.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253391547"/>
      </p:ext>
    </p:extLst>
  </p:cSld>
  <p:clrMapOvr>
    <a:masterClrMapping/>
  </p:clrMapOvr>
</p:sld>
</file>

<file path=ppt/slides/slide1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Que variedade, Senhor, nas tuas obras.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Tu as fizeste todas com sabedoria.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Que variedade, Senhor, nas tuas obras.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Encheste a terra com as tuas maravilhas.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567624124"/>
      </p:ext>
    </p:extLst>
  </p:cSld>
  <p:clrMapOvr>
    <a:masterClrMapping/>
  </p:clrMapOvr>
</p:sld>
</file>

<file path=ppt/slides/slide1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3. As aves, junto às águas, têm seu pouso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e desferem entre os ramos o seu canto.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Eis os seres do mar maravilhoso,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todos buscam em ti o seu sustento.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76093778"/>
      </p:ext>
    </p:extLst>
  </p:cSld>
  <p:clrMapOvr>
    <a:masterClrMapping/>
  </p:clrMapOvr>
</p:sld>
</file>

<file path=ppt/slides/slide1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Que variedade, Senhor, nas tuas obras.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Tu as fizeste todas com sabedoria.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Que variedade, Senhor, nas tuas obras.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Encheste a terra com as tuas maravilhas.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  <p:sp>
        <p:nvSpPr>
          <p:cNvPr id="2" name="Seta: para a Esquerda 1">
            <a:extLst>
              <a:ext uri="{FF2B5EF4-FFF2-40B4-BE49-F238E27FC236}">
                <a16:creationId xmlns:a16="http://schemas.microsoft.com/office/drawing/2014/main" id="{28AB14B6-17C0-AB94-1258-D753C0F217D5}"/>
              </a:ext>
            </a:extLst>
          </p:cNvPr>
          <p:cNvSpPr/>
          <p:nvPr/>
        </p:nvSpPr>
        <p:spPr>
          <a:xfrm>
            <a:off x="151151" y="5996066"/>
            <a:ext cx="1138004" cy="713074"/>
          </a:xfrm>
          <a:prstGeom prst="leftArrow">
            <a:avLst/>
          </a:prstGeom>
          <a:solidFill>
            <a:srgbClr val="6E9D80"/>
          </a:solidFill>
          <a:ln>
            <a:solidFill>
              <a:srgbClr val="6E9D8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>
                <a:solidFill>
                  <a:srgbClr val="072A23"/>
                </a:solidFill>
                <a:hlinkClick r:id="rId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Voltar</a:t>
            </a:r>
            <a:endParaRPr lang="pt-BR" dirty="0">
              <a:solidFill>
                <a:srgbClr val="072A2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8892083"/>
      </p:ext>
    </p:extLst>
  </p:cSld>
  <p:clrMapOvr>
    <a:masterClrMapping/>
  </p:clrMapOvr>
</p:sld>
</file>

<file path=ppt/slides/slide1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F41599C-11C8-5753-A541-3A775301F1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45203"/>
            <a:ext cx="10515600" cy="1325563"/>
          </a:xfrm>
        </p:spPr>
        <p:txBody>
          <a:bodyPr>
            <a:normAutofit/>
          </a:bodyPr>
          <a:lstStyle/>
          <a:p>
            <a:r>
              <a:rPr lang="pt-BR" sz="4200" b="1" kern="0" dirty="0">
                <a:effectLst/>
                <a:latin typeface="Gotham Medium" panose="02000604030000020004" pitchFamily="50" charset="0"/>
                <a:ea typeface="Calibri" panose="020F0502020204030204" pitchFamily="34" charset="0"/>
                <a:cs typeface="Calibri-Bold"/>
              </a:rPr>
              <a:t>Eu preciso de você (LCI – 549)</a:t>
            </a:r>
            <a:endParaRPr lang="pt-BR" sz="4200" dirty="0">
              <a:latin typeface="Gotham Medium" panose="02000604030000020004" pitchFamily="50" charset="0"/>
            </a:endParaRP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 fontScale="85000" lnSpcReduction="20000"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Eu preciso de você, você precisa de mim.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Nós precisamos de Cristo até o fim.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 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//: Sem cessar, sem parar, sem vacilar,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sem tremer, sem chorar. ://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 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Chap, </a:t>
            </a:r>
            <a:r>
              <a:rPr lang="pt-BR" sz="4000" kern="0" dirty="0" err="1">
                <a:effectLst/>
                <a:ea typeface="Calibri" panose="020F0502020204030204" pitchFamily="34" charset="0"/>
                <a:cs typeface="Calibri-Bold"/>
              </a:rPr>
              <a:t>cha</a:t>
            </a: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 laia </a:t>
            </a:r>
            <a:r>
              <a:rPr lang="pt-BR" sz="4000" kern="0" dirty="0" err="1">
                <a:effectLst/>
                <a:ea typeface="Calibri" panose="020F0502020204030204" pitchFamily="34" charset="0"/>
                <a:cs typeface="Calibri-Bold"/>
              </a:rPr>
              <a:t>laia</a:t>
            </a: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...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3000" kern="100" dirty="0">
              <a:effectLst/>
              <a:latin typeface="Gotham Medium" panose="02000604030000020004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  <p:sp>
        <p:nvSpPr>
          <p:cNvPr id="4" name="Seta: para a Esquerda 3">
            <a:extLst>
              <a:ext uri="{FF2B5EF4-FFF2-40B4-BE49-F238E27FC236}">
                <a16:creationId xmlns:a16="http://schemas.microsoft.com/office/drawing/2014/main" id="{58FC7E50-6ADF-A2B7-80E3-FA4BAAFFF31F}"/>
              </a:ext>
            </a:extLst>
          </p:cNvPr>
          <p:cNvSpPr/>
          <p:nvPr/>
        </p:nvSpPr>
        <p:spPr>
          <a:xfrm>
            <a:off x="151151" y="5996066"/>
            <a:ext cx="1138004" cy="713074"/>
          </a:xfrm>
          <a:prstGeom prst="leftArrow">
            <a:avLst/>
          </a:prstGeom>
          <a:solidFill>
            <a:srgbClr val="6E9D80"/>
          </a:solidFill>
          <a:ln>
            <a:solidFill>
              <a:srgbClr val="6E9D8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>
                <a:solidFill>
                  <a:srgbClr val="072A23"/>
                </a:solidFill>
                <a:hlinkClick r:id="rId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Voltar</a:t>
            </a:r>
            <a:endParaRPr lang="pt-BR" dirty="0">
              <a:solidFill>
                <a:srgbClr val="072A2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8448353"/>
      </p:ext>
    </p:extLst>
  </p:cSld>
  <p:clrMapOvr>
    <a:masterClrMapping/>
  </p:clrMapOvr>
</p:sld>
</file>

<file path=ppt/slides/slide1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F41599C-11C8-5753-A541-3A775301F1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45203"/>
            <a:ext cx="10515600" cy="1325563"/>
          </a:xfrm>
        </p:spPr>
        <p:txBody>
          <a:bodyPr>
            <a:normAutofit/>
          </a:bodyPr>
          <a:lstStyle/>
          <a:p>
            <a:r>
              <a:rPr lang="pt-BR" sz="4200" b="1" kern="0" dirty="0">
                <a:effectLst/>
                <a:latin typeface="Gotham Medium" panose="02000604030000020004" pitchFamily="50" charset="0"/>
                <a:ea typeface="Calibri" panose="020F0502020204030204" pitchFamily="34" charset="0"/>
                <a:cs typeface="Calibri-Bold"/>
              </a:rPr>
              <a:t>Cidade da paz (LCI - 557)</a:t>
            </a:r>
            <a:endParaRPr lang="pt-BR" sz="4200" dirty="0">
              <a:latin typeface="Gotham Medium" panose="02000604030000020004" pitchFamily="50" charset="0"/>
            </a:endParaRP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1. São as ruas da cidade,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caminhos entre o sim e o não.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Esperanças, tantos sonhos,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desencontros, dores e solidão.</a:t>
            </a:r>
            <a:endParaRPr lang="pt-BR" sz="3000" kern="100" dirty="0">
              <a:effectLst/>
              <a:latin typeface="Gotham Medium" panose="02000604030000020004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6696772"/>
      </p:ext>
    </p:extLst>
  </p:cSld>
  <p:clrMapOvr>
    <a:masterClrMapping/>
  </p:clrMapOvr>
</p:sld>
</file>

<file path=ppt/slides/slide1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Mas podem também servir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de caminhos de volta pra casa,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onde a paz e a vida podem,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enfim, se encontrar.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3000" kern="100" dirty="0">
              <a:effectLst/>
              <a:latin typeface="Gotham Medium" panose="02000604030000020004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67006894"/>
      </p:ext>
    </p:extLst>
  </p:cSld>
  <p:clrMapOvr>
    <a:masterClrMapping/>
  </p:clrMapOvr>
</p:sld>
</file>

<file path=ppt/slides/slide1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2. No encontro, na partilha,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há tempo pra viver o amor.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Diferentes convivendo em respeito,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sem causar mútua dor.</a:t>
            </a:r>
            <a:endParaRPr lang="pt-BR" sz="3000" kern="100" dirty="0">
              <a:effectLst/>
              <a:latin typeface="Gotham Medium" panose="02000604030000020004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78070564"/>
      </p:ext>
    </p:extLst>
  </p:cSld>
  <p:clrMapOvr>
    <a:masterClrMapping/>
  </p:clrMapOvr>
</p:sld>
</file>

<file path=ppt/slides/slide1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Que os muros da divisão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deem lugar a caminhos floridos.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E que pontes se ergam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como instrumento da paz.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3000" kern="100" dirty="0">
              <a:effectLst/>
              <a:latin typeface="Gotham Medium" panose="02000604030000020004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062979057"/>
      </p:ext>
    </p:extLst>
  </p:cSld>
  <p:clrMapOvr>
    <a:masterClrMapping/>
  </p:clrMapOvr>
</p:sld>
</file>

<file path=ppt/slides/slide1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3. É um vento que restaura,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nos move a viver compaixão;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sopra suave, gera graça,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novo aroma de encontro e perdão.</a:t>
            </a:r>
            <a:endParaRPr lang="pt-BR" sz="3000" kern="100" dirty="0">
              <a:effectLst/>
              <a:latin typeface="Gotham Medium" panose="02000604030000020004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19747656"/>
      </p:ext>
    </p:extLst>
  </p:cSld>
  <p:clrMapOvr>
    <a:masterClrMapping/>
  </p:clrMapOvr>
</p:sld>
</file>

<file path=ppt/slides/slide1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73667" y="1273149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Foi Cristo quem revelou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o caminho de tal liberdade.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Ele amou a cidade,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deu-lhe sua vida na cruz.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Deu-lhe sua vida na cruz.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3000" kern="100" dirty="0">
              <a:effectLst/>
              <a:latin typeface="Gotham Medium" panose="02000604030000020004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  <p:sp>
        <p:nvSpPr>
          <p:cNvPr id="2" name="Seta: para a Esquerda 1">
            <a:extLst>
              <a:ext uri="{FF2B5EF4-FFF2-40B4-BE49-F238E27FC236}">
                <a16:creationId xmlns:a16="http://schemas.microsoft.com/office/drawing/2014/main" id="{6BA96522-1203-971E-445B-252D515A291D}"/>
              </a:ext>
            </a:extLst>
          </p:cNvPr>
          <p:cNvSpPr/>
          <p:nvPr/>
        </p:nvSpPr>
        <p:spPr>
          <a:xfrm>
            <a:off x="151151" y="5996066"/>
            <a:ext cx="1138004" cy="713074"/>
          </a:xfrm>
          <a:prstGeom prst="leftArrow">
            <a:avLst/>
          </a:prstGeom>
          <a:solidFill>
            <a:srgbClr val="6E9D80"/>
          </a:solidFill>
          <a:ln>
            <a:solidFill>
              <a:srgbClr val="6E9D8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>
                <a:solidFill>
                  <a:srgbClr val="072A23"/>
                </a:solidFill>
                <a:hlinkClick r:id="rId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Voltar</a:t>
            </a:r>
            <a:endParaRPr lang="pt-BR" dirty="0">
              <a:solidFill>
                <a:srgbClr val="072A2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0254970"/>
      </p:ext>
    </p:extLst>
  </p:cSld>
  <p:clrMapOvr>
    <a:masterClrMapping/>
  </p:clrMapOvr>
</p:sld>
</file>

<file path=ppt/slides/slide1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F41599C-11C8-5753-A541-3A775301F1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45203"/>
            <a:ext cx="10515600" cy="1325563"/>
          </a:xfrm>
        </p:spPr>
        <p:txBody>
          <a:bodyPr>
            <a:normAutofit/>
          </a:bodyPr>
          <a:lstStyle/>
          <a:p>
            <a:r>
              <a:rPr lang="pt-BR" sz="4200" b="1" kern="0" dirty="0">
                <a:effectLst/>
                <a:latin typeface="Gotham Medium" panose="02000604030000020004" pitchFamily="50" charset="0"/>
                <a:ea typeface="Calibri" panose="020F0502020204030204" pitchFamily="34" charset="0"/>
                <a:cs typeface="Calibri-Bold"/>
              </a:rPr>
              <a:t>Sim, vale a pena viver (LCI – 559)</a:t>
            </a:r>
            <a:endParaRPr lang="pt-BR" sz="4200" dirty="0">
              <a:latin typeface="Gotham Medium" panose="02000604030000020004" pitchFamily="50" charset="0"/>
            </a:endParaRP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1. Eu quero cantar um canto com muita alegria.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Eu quero que a fome nunca nos faça sofrer.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Espero um mundo cheio de risos e flores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e tudo porque vale a pena viver.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3000" kern="100" dirty="0">
              <a:effectLst/>
              <a:latin typeface="Gotham Medium" panose="02000604030000020004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981246281"/>
      </p:ext>
    </p:extLst>
  </p:cSld>
  <p:clrMapOvr>
    <a:masterClrMapping/>
  </p:clrMapOvr>
</p:sld>
</file>

<file path=ppt/slides/slide1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Sim, vale a pena viver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compartilhando a paz que vem de Jesus.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Minha esperança em Deus é que me anima a cantar.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Sim, vale a pena viver.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3000" kern="100" dirty="0">
              <a:effectLst/>
              <a:latin typeface="Gotham Medium" panose="02000604030000020004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325498557"/>
      </p:ext>
    </p:extLst>
  </p:cSld>
  <p:clrMapOvr>
    <a:masterClrMapping/>
  </p:clrMapOvr>
</p:sld>
</file>

<file path=ppt/slides/slide1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Sim, vale a pena viver,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viver no mundo lindo feito por Deus.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Servindo com gratidão, com alegria e amor.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Sim, vale a pena, vale a pena.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Sim, vale a pena viver.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3000" kern="100" dirty="0">
              <a:effectLst/>
              <a:latin typeface="Gotham Medium" panose="02000604030000020004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106891396"/>
      </p:ext>
    </p:extLst>
  </p:cSld>
  <p:clrMapOvr>
    <a:masterClrMapping/>
  </p:clrMapOvr>
</p:sld>
</file>

<file path=ppt/slides/slide1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2. Eu posso cuidar do mundo que Deus tem me dado.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Eu quero o fim das guerras e lutas cruéis.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Espero um mundo novo de gente abraçada.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E tudo porque vale a pena viver.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3000" kern="100" dirty="0">
              <a:effectLst/>
              <a:latin typeface="Gotham Medium" panose="02000604030000020004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54448845"/>
      </p:ext>
    </p:extLst>
  </p:cSld>
  <p:clrMapOvr>
    <a:masterClrMapping/>
  </p:clrMapOvr>
</p:sld>
</file>

<file path=ppt/slides/slide1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Sim, vale a pena viver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compartilhando a paz que vem de Jesus.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Minha esperança em Deus é que me anima a cantar.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Sim, vale a pena viver.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3000" kern="100" dirty="0">
              <a:effectLst/>
              <a:latin typeface="Gotham Medium" panose="02000604030000020004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81623117"/>
      </p:ext>
    </p:extLst>
  </p:cSld>
  <p:clrMapOvr>
    <a:masterClrMapping/>
  </p:clrMapOvr>
</p:sld>
</file>

<file path=ppt/slides/slide1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Sim, vale a pena viver,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viver no mundo lindo feito por Deus.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Servindo com gratidão, com alegria e amor.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Sim, vale a pena, vale a pena.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Sim, vale a pena viver.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3000" kern="100" dirty="0">
              <a:effectLst/>
              <a:latin typeface="Gotham Medium" panose="02000604030000020004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  <p:sp>
        <p:nvSpPr>
          <p:cNvPr id="2" name="Seta: para a Esquerda 1">
            <a:extLst>
              <a:ext uri="{FF2B5EF4-FFF2-40B4-BE49-F238E27FC236}">
                <a16:creationId xmlns:a16="http://schemas.microsoft.com/office/drawing/2014/main" id="{AF48EFE1-24D6-D35E-8306-675055A4DB44}"/>
              </a:ext>
            </a:extLst>
          </p:cNvPr>
          <p:cNvSpPr/>
          <p:nvPr/>
        </p:nvSpPr>
        <p:spPr>
          <a:xfrm>
            <a:off x="151151" y="5996066"/>
            <a:ext cx="1138004" cy="713074"/>
          </a:xfrm>
          <a:prstGeom prst="leftArrow">
            <a:avLst/>
          </a:prstGeom>
          <a:solidFill>
            <a:srgbClr val="6E9D80"/>
          </a:solidFill>
          <a:ln>
            <a:solidFill>
              <a:srgbClr val="6E9D8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>
                <a:solidFill>
                  <a:srgbClr val="072A23"/>
                </a:solidFill>
                <a:hlinkClick r:id="rId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Voltar</a:t>
            </a:r>
            <a:endParaRPr lang="pt-BR" dirty="0">
              <a:solidFill>
                <a:srgbClr val="072A2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0942580"/>
      </p:ext>
    </p:extLst>
  </p:cSld>
  <p:clrMapOvr>
    <a:masterClrMapping/>
  </p:clrMapOvr>
</p:sld>
</file>

<file path=ppt/slides/slide1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F41599C-11C8-5753-A541-3A775301F1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45203"/>
            <a:ext cx="10515600" cy="1325563"/>
          </a:xfrm>
        </p:spPr>
        <p:txBody>
          <a:bodyPr>
            <a:normAutofit/>
          </a:bodyPr>
          <a:lstStyle/>
          <a:p>
            <a:r>
              <a:rPr lang="pt-BR" sz="4200" b="1" kern="0" dirty="0">
                <a:effectLst/>
                <a:latin typeface="Gotham Medium" panose="02000604030000020004" pitchFamily="50" charset="0"/>
                <a:ea typeface="Calibri" panose="020F0502020204030204" pitchFamily="34" charset="0"/>
                <a:cs typeface="Calibri-Bold"/>
              </a:rPr>
              <a:t>Diaconia (LCI - 565)</a:t>
            </a:r>
            <a:endParaRPr lang="pt-BR" sz="4200" dirty="0">
              <a:latin typeface="Gotham Medium" panose="02000604030000020004" pitchFamily="50" charset="0"/>
            </a:endParaRP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1. Aprendamos de Maria a ouvir com devoção,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ter de Marta a energia, pressa e dedicação.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Acontece diaconia na ação com oração.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Ser uma “Marta Maria”: que bonita vocação!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b="1" kern="0" dirty="0">
                <a:effectLst/>
                <a:ea typeface="Calibri" panose="020F0502020204030204" pitchFamily="34" charset="0"/>
                <a:cs typeface="Calibri-Bold"/>
              </a:rPr>
              <a:t> </a:t>
            </a:r>
            <a:endParaRPr lang="pt-BR" sz="4000" b="1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3000" kern="100" dirty="0">
              <a:effectLst/>
              <a:latin typeface="Gotham Medium" panose="02000604030000020004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771974862"/>
      </p:ext>
    </p:extLst>
  </p:cSld>
  <p:clrMapOvr>
    <a:masterClrMapping/>
  </p:clrMapOvr>
</p:sld>
</file>

<file path=ppt/slides/slide1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Vamos juntos trabalhar na seara do Senhor,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pois o povo está a vagar qual ovelhas sem pastor.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Libertados pela graça nos dispomos a servir.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Sirvamos com alegria, exaltando o Deus do amor.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b="1" kern="0" dirty="0">
                <a:effectLst/>
                <a:ea typeface="Calibri" panose="020F0502020204030204" pitchFamily="34" charset="0"/>
                <a:cs typeface="Calibri-Bold"/>
              </a:rPr>
              <a:t> </a:t>
            </a:r>
            <a:endParaRPr lang="pt-BR" sz="4000" b="1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3000" kern="100" dirty="0">
              <a:effectLst/>
              <a:latin typeface="Gotham Medium" panose="02000604030000020004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859118814"/>
      </p:ext>
    </p:extLst>
  </p:cSld>
  <p:clrMapOvr>
    <a:masterClrMapping/>
  </p:clrMapOvr>
</p:sld>
</file>

<file path=ppt/slides/slide1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2. Do pequeno ser amigo, ao faminto dar o pão,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Com o nu buscar abrigo, com o doente, comunhão.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Acolher o forasteiro, ao sedento saciar.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Libertar o prisioneiro e os mortos sepultar.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b="1" kern="0" dirty="0">
                <a:effectLst/>
                <a:ea typeface="Calibri" panose="020F0502020204030204" pitchFamily="34" charset="0"/>
                <a:cs typeface="Calibri-Bold"/>
              </a:rPr>
              <a:t> </a:t>
            </a:r>
            <a:endParaRPr lang="pt-BR" sz="4000" b="1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3000" kern="100" dirty="0">
              <a:effectLst/>
              <a:latin typeface="Gotham Medium" panose="02000604030000020004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602332777"/>
      </p:ext>
    </p:extLst>
  </p:cSld>
  <p:clrMapOvr>
    <a:masterClrMapping/>
  </p:clrMapOvr>
</p:sld>
</file>

<file path=ppt/slides/slide1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Vamos juntos trabalhar na seara do Senhor,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pois o povo está a vagar qual ovelhas sem pastor.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Libertados pela graça nos dispomos a servir.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Sirvamos com alegria, exaltando o Deus do amor.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b="1" kern="0" dirty="0">
                <a:effectLst/>
                <a:ea typeface="Calibri" panose="020F0502020204030204" pitchFamily="34" charset="0"/>
                <a:cs typeface="Calibri-Bold"/>
              </a:rPr>
              <a:t> </a:t>
            </a:r>
            <a:endParaRPr lang="pt-BR" sz="4000" b="1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3000" kern="100" dirty="0">
              <a:effectLst/>
              <a:latin typeface="Gotham Medium" panose="02000604030000020004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9226925"/>
      </p:ext>
    </p:extLst>
  </p:cSld>
  <p:clrMapOvr>
    <a:masterClrMapping/>
  </p:clrMapOvr>
</p:sld>
</file>

<file path=ppt/slides/slide1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 fontScale="92500"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3. Todos nós somos chamados para este mutirão.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Venham, pois, muito animados, integrar a comunhão!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Vivenciar diaconia com os mais pobres deste chão.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Resgatar cidadania, superar a escravidão!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b="1" kern="0" dirty="0">
                <a:effectLst/>
                <a:ea typeface="Calibri" panose="020F0502020204030204" pitchFamily="34" charset="0"/>
                <a:cs typeface="Calibri-Bold"/>
              </a:rPr>
              <a:t> </a:t>
            </a:r>
            <a:endParaRPr lang="pt-BR" sz="4000" b="1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3000" kern="100" dirty="0">
              <a:effectLst/>
              <a:latin typeface="Gotham Medium" panose="02000604030000020004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91295097"/>
      </p:ext>
    </p:extLst>
  </p:cSld>
  <p:clrMapOvr>
    <a:masterClrMapping/>
  </p:clrMapOvr>
</p:sld>
</file>

<file path=ppt/slides/slide1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Vamos juntos trabalhar na seara do Senhor,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pois o povo está a vagar qual ovelhas sem pastor.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Libertados pela graça nos dispomos a servir.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Sirvamos com alegria, exaltando o Deus do amor.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b="1" kern="0" dirty="0">
                <a:effectLst/>
                <a:ea typeface="Calibri" panose="020F0502020204030204" pitchFamily="34" charset="0"/>
                <a:cs typeface="Calibri-Bold"/>
              </a:rPr>
              <a:t> </a:t>
            </a:r>
            <a:endParaRPr lang="pt-BR" sz="4000" b="1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3000" kern="100" dirty="0">
              <a:effectLst/>
              <a:latin typeface="Gotham Medium" panose="02000604030000020004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  <p:sp>
        <p:nvSpPr>
          <p:cNvPr id="2" name="Seta: para a Esquerda 1">
            <a:extLst>
              <a:ext uri="{FF2B5EF4-FFF2-40B4-BE49-F238E27FC236}">
                <a16:creationId xmlns:a16="http://schemas.microsoft.com/office/drawing/2014/main" id="{CA6142E3-009D-A8B0-CDD4-FF281B8DE1DF}"/>
              </a:ext>
            </a:extLst>
          </p:cNvPr>
          <p:cNvSpPr/>
          <p:nvPr/>
        </p:nvSpPr>
        <p:spPr>
          <a:xfrm>
            <a:off x="151151" y="5996066"/>
            <a:ext cx="1138004" cy="713074"/>
          </a:xfrm>
          <a:prstGeom prst="leftArrow">
            <a:avLst/>
          </a:prstGeom>
          <a:solidFill>
            <a:srgbClr val="6E9D80"/>
          </a:solidFill>
          <a:ln>
            <a:solidFill>
              <a:srgbClr val="6E9D8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>
                <a:solidFill>
                  <a:srgbClr val="072A23"/>
                </a:solidFill>
                <a:hlinkClick r:id="rId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Voltar</a:t>
            </a:r>
            <a:endParaRPr lang="pt-BR" dirty="0">
              <a:solidFill>
                <a:srgbClr val="072A2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6542356"/>
      </p:ext>
    </p:extLst>
  </p:cSld>
  <p:clrMapOvr>
    <a:masterClrMapping/>
  </p:clrMapOvr>
</p:sld>
</file>

<file path=ppt/slides/slide1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F41599C-11C8-5753-A541-3A775301F1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45203"/>
            <a:ext cx="10515600" cy="1325563"/>
          </a:xfrm>
        </p:spPr>
        <p:txBody>
          <a:bodyPr>
            <a:normAutofit/>
          </a:bodyPr>
          <a:lstStyle/>
          <a:p>
            <a:r>
              <a:rPr lang="pt-BR" sz="4200" b="1" kern="0" dirty="0">
                <a:effectLst/>
                <a:latin typeface="Gotham Medium" panose="02000604030000020004" pitchFamily="50" charset="0"/>
                <a:ea typeface="Calibri" panose="020F0502020204030204" pitchFamily="34" charset="0"/>
                <a:cs typeface="Calibri-Bold"/>
              </a:rPr>
              <a:t>Canção do cuidado (LCI - 567)</a:t>
            </a:r>
            <a:endParaRPr lang="pt-BR" sz="4200" dirty="0">
              <a:latin typeface="Gotham Medium" panose="02000604030000020004" pitchFamily="50" charset="0"/>
            </a:endParaRP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Fonte eterna de amor que transborda de bondade,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te derramas em favor de toda humanidade.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Vem me dar a tua mão e conduze a minha vida.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Nestes tempos de aflição concede-me guarida.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7499679"/>
      </p:ext>
    </p:extLst>
  </p:cSld>
  <p:clrMapOvr>
    <a:masterClrMapping/>
  </p:clrMapOvr>
</p:sld>
</file>

<file path=ppt/slides/slide1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67541"/>
            <a:ext cx="10515600" cy="4722917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300" kern="0" dirty="0">
                <a:effectLst/>
                <a:ea typeface="Calibri" panose="020F0502020204030204" pitchFamily="34" charset="0"/>
                <a:cs typeface="Calibri-Bold"/>
              </a:rPr>
              <a:t>Sob a luz do teu olhar sigo em paz a minha estrada,</a:t>
            </a:r>
            <a:endParaRPr lang="pt-BR" sz="43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300" kern="0" dirty="0">
                <a:effectLst/>
                <a:ea typeface="Calibri" panose="020F0502020204030204" pitchFamily="34" charset="0"/>
                <a:cs typeface="Calibri-Bold"/>
              </a:rPr>
              <a:t>pois eu sei que vais guiar cada passo da jornada.</a:t>
            </a:r>
            <a:endParaRPr lang="pt-BR" sz="43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300" kern="0" dirty="0">
                <a:effectLst/>
                <a:ea typeface="Calibri" panose="020F0502020204030204" pitchFamily="34" charset="0"/>
                <a:cs typeface="Calibri-Bold"/>
              </a:rPr>
              <a:t>Vem, Senhor, me carregar nos momentos de cansaço.</a:t>
            </a:r>
            <a:endParaRPr lang="pt-BR" sz="43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300" kern="0" dirty="0">
                <a:effectLst/>
                <a:ea typeface="Calibri" panose="020F0502020204030204" pitchFamily="34" charset="0"/>
                <a:cs typeface="Calibri-Bold"/>
              </a:rPr>
              <a:t>Caso eu venha a tropeçar, que eu caia em teu abraço</a:t>
            </a: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  <p:sp>
        <p:nvSpPr>
          <p:cNvPr id="2" name="Seta: para a Esquerda 1">
            <a:extLst>
              <a:ext uri="{FF2B5EF4-FFF2-40B4-BE49-F238E27FC236}">
                <a16:creationId xmlns:a16="http://schemas.microsoft.com/office/drawing/2014/main" id="{FF1180F8-9AEE-3DA6-881C-ED8472E863BA}"/>
              </a:ext>
            </a:extLst>
          </p:cNvPr>
          <p:cNvSpPr/>
          <p:nvPr/>
        </p:nvSpPr>
        <p:spPr>
          <a:xfrm>
            <a:off x="151151" y="5996066"/>
            <a:ext cx="1138004" cy="713074"/>
          </a:xfrm>
          <a:prstGeom prst="leftArrow">
            <a:avLst/>
          </a:prstGeom>
          <a:solidFill>
            <a:srgbClr val="6E9D80"/>
          </a:solidFill>
          <a:ln>
            <a:solidFill>
              <a:srgbClr val="6E9D8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>
                <a:solidFill>
                  <a:srgbClr val="072A23"/>
                </a:solidFill>
                <a:hlinkClick r:id="rId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Voltar</a:t>
            </a:r>
            <a:endParaRPr lang="pt-BR" dirty="0">
              <a:solidFill>
                <a:srgbClr val="072A2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3106447"/>
      </p:ext>
    </p:extLst>
  </p:cSld>
  <p:clrMapOvr>
    <a:masterClrMapping/>
  </p:clrMapOvr>
</p:sld>
</file>

<file path=ppt/slides/slide1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F41599C-11C8-5753-A541-3A775301F1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45203"/>
            <a:ext cx="10515600" cy="1325563"/>
          </a:xfrm>
        </p:spPr>
        <p:txBody>
          <a:bodyPr>
            <a:normAutofit/>
          </a:bodyPr>
          <a:lstStyle/>
          <a:p>
            <a:r>
              <a:rPr lang="pt-BR" sz="4200" b="1" kern="0" dirty="0">
                <a:effectLst/>
                <a:latin typeface="Gotham Medium" panose="02000604030000020004" pitchFamily="50" charset="0"/>
                <a:ea typeface="Calibri" panose="020F0502020204030204" pitchFamily="34" charset="0"/>
                <a:cs typeface="Calibri-Bold"/>
              </a:rPr>
              <a:t>Arde a voz em meu peito (LCI – 591)</a:t>
            </a:r>
            <a:endParaRPr lang="pt-BR" sz="4200" dirty="0">
              <a:latin typeface="Gotham Medium" panose="02000604030000020004" pitchFamily="50" charset="0"/>
            </a:endParaRP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Arde a voz em meu peito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do homem de Nazaré.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Ele que não tinha casa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e nem sandália no pé.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414349349"/>
      </p:ext>
    </p:extLst>
  </p:cSld>
  <p:clrMapOvr>
    <a:masterClrMapping/>
  </p:clrMapOvr>
</p:sld>
</file>

<file path=ppt/slides/slide1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1. Era pobre com os pobres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e sofria com os sofridos.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Dava a mão aos desmaiados,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libertava os oprimidos.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9655297"/>
      </p:ext>
    </p:extLst>
  </p:cSld>
  <p:clrMapOvr>
    <a:masterClrMapping/>
  </p:clrMapOvr>
</p:sld>
</file>

<file path=ppt/slides/slide1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Arde a voz em meu peito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do homem de Nazaré.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Ele que não tinha casa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e nem sandália no pé.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59389287"/>
      </p:ext>
    </p:extLst>
  </p:cSld>
  <p:clrMapOvr>
    <a:masterClrMapping/>
  </p:clrMapOvr>
</p:sld>
</file>

<file path=ppt/slides/slide1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2. Hoje estamos tão distantes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do que ele ensinou.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Tão distantes da justiça,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tão distantes do amor.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474118672"/>
      </p:ext>
    </p:extLst>
  </p:cSld>
  <p:clrMapOvr>
    <a:masterClrMapping/>
  </p:clrMapOvr>
</p:sld>
</file>

<file path=ppt/slides/slide1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Arde a voz em meu peito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do homem de Nazaré.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Ele que não tinha casa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e nem sandália no pé.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265195504"/>
      </p:ext>
    </p:extLst>
  </p:cSld>
  <p:clrMapOvr>
    <a:masterClrMapping/>
  </p:clrMapOvr>
</p:sld>
</file>

<file path=ppt/slides/slide1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3. Ele é quem te convida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a viver simplicidade,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ter só nele a tua posse,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ver só nele a verdade.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903416569"/>
      </p:ext>
    </p:extLst>
  </p:cSld>
  <p:clrMapOvr>
    <a:masterClrMapping/>
  </p:clrMapOvr>
</p:sld>
</file>

<file path=ppt/slides/slide1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Arde a voz em meu peito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do homem de Nazaré.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Ele que não tinha casa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e nem sandália no pé.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  <p:sp>
        <p:nvSpPr>
          <p:cNvPr id="2" name="Seta: para a Esquerda 1">
            <a:extLst>
              <a:ext uri="{FF2B5EF4-FFF2-40B4-BE49-F238E27FC236}">
                <a16:creationId xmlns:a16="http://schemas.microsoft.com/office/drawing/2014/main" id="{1D70A709-C3A8-3D99-8BBA-5EA82C4241F2}"/>
              </a:ext>
            </a:extLst>
          </p:cNvPr>
          <p:cNvSpPr/>
          <p:nvPr/>
        </p:nvSpPr>
        <p:spPr>
          <a:xfrm>
            <a:off x="151151" y="5996066"/>
            <a:ext cx="1138004" cy="713074"/>
          </a:xfrm>
          <a:prstGeom prst="leftArrow">
            <a:avLst/>
          </a:prstGeom>
          <a:solidFill>
            <a:srgbClr val="6E9D80"/>
          </a:solidFill>
          <a:ln>
            <a:solidFill>
              <a:srgbClr val="6E9D8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>
                <a:solidFill>
                  <a:srgbClr val="072A23"/>
                </a:solidFill>
                <a:hlinkClick r:id="rId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Voltar</a:t>
            </a:r>
            <a:endParaRPr lang="pt-BR" dirty="0">
              <a:solidFill>
                <a:srgbClr val="072A2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482704"/>
      </p:ext>
    </p:extLst>
  </p:cSld>
  <p:clrMapOvr>
    <a:masterClrMapping/>
  </p:clrMapOvr>
</p:sld>
</file>

<file path=ppt/slides/slide1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F41599C-11C8-5753-A541-3A775301F1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45203"/>
            <a:ext cx="10515600" cy="1325563"/>
          </a:xfrm>
        </p:spPr>
        <p:txBody>
          <a:bodyPr>
            <a:normAutofit/>
          </a:bodyPr>
          <a:lstStyle/>
          <a:p>
            <a:r>
              <a:rPr lang="pt-BR" sz="4200" b="1" kern="0" dirty="0">
                <a:effectLst/>
                <a:latin typeface="Gotham Medium" panose="02000604030000020004" pitchFamily="50" charset="0"/>
                <a:ea typeface="Calibri" panose="020F0502020204030204" pitchFamily="34" charset="0"/>
                <a:cs typeface="Calibri-Bold"/>
              </a:rPr>
              <a:t>Mutirão da vida (LCI - 596)</a:t>
            </a:r>
            <a:endParaRPr lang="pt-BR" sz="4200" dirty="0">
              <a:latin typeface="Gotham Medium" panose="02000604030000020004" pitchFamily="50" charset="0"/>
            </a:endParaRP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O mutirão da vida é vida em mutirão;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é gente reunida, é participação.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No mutirão da vida, há vida em comunhão,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a morte é vencida e reina a libertação.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104943420"/>
      </p:ext>
    </p:extLst>
  </p:cSld>
  <p:clrMapOvr>
    <a:masterClrMapping/>
  </p:clrMapOvr>
</p:sld>
</file>

<file path=ppt/slides/slide1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1. Quem canta, canta e quem dança, vai dançar,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e cantando ou dançando, outros vão acompanhar;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e quem achar que não tem ginga ou desafina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vai mudar a sua sina num canto de amor e paz.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992209284"/>
      </p:ext>
    </p:extLst>
  </p:cSld>
  <p:clrMapOvr>
    <a:masterClrMapping/>
  </p:clrMapOvr>
</p:sld>
</file>

<file path=ppt/slides/slide1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O mutirão da vida é vida em mutirão;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é gente reunida, é participação.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No mutirão da vida, há vida em comunhão,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a morte é vencida e reina a libertação.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22323305"/>
      </p:ext>
    </p:extLst>
  </p:cSld>
  <p:clrMapOvr>
    <a:masterClrMapping/>
  </p:clrMapOvr>
</p:sld>
</file>

<file path=ppt/slides/slide1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 2. A criançada toda vai se divertir,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de oito a oitenta anos, todos vão contribuir.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E quem achar que é muito novo ou muito velho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vai ouvir nosso conselho, vai brincar e ser feliz.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945418998"/>
      </p:ext>
    </p:extLst>
  </p:cSld>
  <p:clrMapOvr>
    <a:masterClrMapping/>
  </p:clrMapOvr>
</p:sld>
</file>

<file path=ppt/slides/slide1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O mutirão da vida é vida em mutirão;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é gente reunida, é participação.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No mutirão da vida, há vida em comunhão,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a morte é vencida e reina a libertação.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15698687"/>
      </p:ext>
    </p:extLst>
  </p:cSld>
  <p:clrMapOvr>
    <a:masterClrMapping/>
  </p:clrMapOvr>
</p:sld>
</file>

<file path=ppt/slides/slide1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 3. A natureza vai, de novo, florescer,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e dos frutos desta terra os famintos vão comer.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E quem achar que o importante é a abundância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vai ver que sua ganância é uma grande insensatez.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61901349"/>
      </p:ext>
    </p:extLst>
  </p:cSld>
  <p:clrMapOvr>
    <a:masterClrMapping/>
  </p:clrMapOvr>
</p:sld>
</file>

<file path=ppt/slides/slide1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O mutirão da vida é vida em mutirão;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é gente reunida, é participação.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No mutirão da vida, há vida em comunhão,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a morte é vencida e reina a libertação.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32257383"/>
      </p:ext>
    </p:extLst>
  </p:cSld>
  <p:clrMapOvr>
    <a:masterClrMapping/>
  </p:clrMapOvr>
</p:sld>
</file>

<file path=ppt/slides/slide1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4. No dia-a-dia, no trabalho, ou no lazer,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toda gente vai fazendo o mutirão acontecer.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E quem achar que isto é sonho ou utopia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vai ver que a fantasia também tem lugar e vez.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14276395"/>
      </p:ext>
    </p:extLst>
  </p:cSld>
  <p:clrMapOvr>
    <a:masterClrMapping/>
  </p:clrMapOvr>
</p:sld>
</file>

<file path=ppt/slides/slide1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O mutirão da vida é vida em mutirão;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é gente reunida, é participação.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No mutirão da vida, há vida em comunhão,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a morte é vencida e reina a libertação.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  <p:sp>
        <p:nvSpPr>
          <p:cNvPr id="2" name="Seta: para a Esquerda 1">
            <a:extLst>
              <a:ext uri="{FF2B5EF4-FFF2-40B4-BE49-F238E27FC236}">
                <a16:creationId xmlns:a16="http://schemas.microsoft.com/office/drawing/2014/main" id="{61547603-19B8-EE5F-5E3A-5B372451CED0}"/>
              </a:ext>
            </a:extLst>
          </p:cNvPr>
          <p:cNvSpPr/>
          <p:nvPr/>
        </p:nvSpPr>
        <p:spPr>
          <a:xfrm>
            <a:off x="151151" y="5996066"/>
            <a:ext cx="1138004" cy="713074"/>
          </a:xfrm>
          <a:prstGeom prst="leftArrow">
            <a:avLst/>
          </a:prstGeom>
          <a:solidFill>
            <a:srgbClr val="6E9D80"/>
          </a:solidFill>
          <a:ln>
            <a:solidFill>
              <a:srgbClr val="6E9D8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>
                <a:solidFill>
                  <a:srgbClr val="072A23"/>
                </a:solidFill>
                <a:hlinkClick r:id="rId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Voltar</a:t>
            </a:r>
            <a:endParaRPr lang="pt-BR" dirty="0">
              <a:solidFill>
                <a:srgbClr val="072A2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7109608"/>
      </p:ext>
    </p:extLst>
  </p:cSld>
  <p:clrMapOvr>
    <a:masterClrMapping/>
  </p:clrMapOvr>
</p:sld>
</file>

<file path=ppt/slides/slide1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F41599C-11C8-5753-A541-3A775301F1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45203"/>
            <a:ext cx="10515600" cy="1325563"/>
          </a:xfrm>
        </p:spPr>
        <p:txBody>
          <a:bodyPr>
            <a:normAutofit/>
          </a:bodyPr>
          <a:lstStyle/>
          <a:p>
            <a:r>
              <a:rPr lang="pt-BR" sz="4200" b="1" kern="0" dirty="0">
                <a:effectLst/>
                <a:latin typeface="Gotham Medium" panose="02000604030000020004" pitchFamily="50" charset="0"/>
                <a:ea typeface="Calibri" panose="020F0502020204030204" pitchFamily="34" charset="0"/>
                <a:cs typeface="Calibri-Bold"/>
              </a:rPr>
              <a:t>Momento novo (LCI – 605)</a:t>
            </a:r>
            <a:endParaRPr lang="pt-BR" sz="4200" dirty="0">
              <a:latin typeface="Gotham Medium" panose="02000604030000020004" pitchFamily="50" charset="0"/>
            </a:endParaRP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1. Deus chama a gente </a:t>
            </a:r>
            <a:r>
              <a:rPr lang="pt-BR" sz="4000" kern="0" dirty="0" err="1">
                <a:effectLst/>
                <a:ea typeface="Calibri" panose="020F0502020204030204" pitchFamily="34" charset="0"/>
                <a:cs typeface="Calibri-Bold"/>
              </a:rPr>
              <a:t>prum</a:t>
            </a: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 momento novo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de caminhar junto com seu povo.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É hora de transformar o que não dá mais;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sozinho, isolado ninguém é capaz.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853876796"/>
      </p:ext>
    </p:extLst>
  </p:cSld>
  <p:clrMapOvr>
    <a:masterClrMapping/>
  </p:clrMapOvr>
</p:sld>
</file>

<file path=ppt/slides/slide1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//: Por isso vem!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Entra na roda com a gente, também;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você é muito importante. ://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Vem.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364401580"/>
      </p:ext>
    </p:extLst>
  </p:cSld>
  <p:clrMapOvr>
    <a:masterClrMapping/>
  </p:clrMapOvr>
</p:sld>
</file>

<file path=ppt/slides/slide1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2. Não é possível crer que tudo é fácil.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Há muita força que produz a morte,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gerando dor, tristeza e desolação.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É necessário unir o cordão.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387105599"/>
      </p:ext>
    </p:extLst>
  </p:cSld>
  <p:clrMapOvr>
    <a:masterClrMapping/>
  </p:clrMapOvr>
</p:sld>
</file>

<file path=ppt/slides/slide1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//: Por isso vem!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Entra na roda com a gente, também;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você é muito importante. ://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Vem.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29408222"/>
      </p:ext>
    </p:extLst>
  </p:cSld>
  <p:clrMapOvr>
    <a:masterClrMapping/>
  </p:clrMapOvr>
</p:sld>
</file>

<file path=ppt/slides/slide1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3. A força que hoje faz brotar a vida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atua em nós pela sua graça.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É Deus quem nos convida pra trabalhar,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o amor repartir e as forças juntar.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069212114"/>
      </p:ext>
    </p:extLst>
  </p:cSld>
  <p:clrMapOvr>
    <a:masterClrMapping/>
  </p:clrMapOvr>
</p:sld>
</file>

<file path=ppt/slides/slide1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//: Por isso vem!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Entra na roda com a gente, também;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você é muito importante. ://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Vem.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  <p:sp>
        <p:nvSpPr>
          <p:cNvPr id="2" name="Seta: para a Esquerda 1">
            <a:extLst>
              <a:ext uri="{FF2B5EF4-FFF2-40B4-BE49-F238E27FC236}">
                <a16:creationId xmlns:a16="http://schemas.microsoft.com/office/drawing/2014/main" id="{6FED36E5-8AD5-0B76-47EA-3823F3E1D5C0}"/>
              </a:ext>
            </a:extLst>
          </p:cNvPr>
          <p:cNvSpPr/>
          <p:nvPr/>
        </p:nvSpPr>
        <p:spPr>
          <a:xfrm>
            <a:off x="151151" y="5996066"/>
            <a:ext cx="1138004" cy="713074"/>
          </a:xfrm>
          <a:prstGeom prst="leftArrow">
            <a:avLst/>
          </a:prstGeom>
          <a:solidFill>
            <a:srgbClr val="6E9D80"/>
          </a:solidFill>
          <a:ln>
            <a:solidFill>
              <a:srgbClr val="6E9D8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>
                <a:solidFill>
                  <a:srgbClr val="072A23"/>
                </a:solidFill>
                <a:hlinkClick r:id="rId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Voltar</a:t>
            </a:r>
            <a:endParaRPr lang="pt-BR" dirty="0">
              <a:solidFill>
                <a:srgbClr val="072A2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5036499"/>
      </p:ext>
    </p:extLst>
  </p:cSld>
  <p:clrMapOvr>
    <a:masterClrMapping/>
  </p:clrMapOvr>
</p:sld>
</file>

<file path=ppt/slides/slide1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F41599C-11C8-5753-A541-3A775301F1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45203"/>
            <a:ext cx="10515600" cy="1325563"/>
          </a:xfrm>
        </p:spPr>
        <p:txBody>
          <a:bodyPr>
            <a:normAutofit/>
          </a:bodyPr>
          <a:lstStyle/>
          <a:p>
            <a:r>
              <a:rPr lang="pt-BR" sz="4200" b="1" kern="0" dirty="0">
                <a:effectLst/>
                <a:latin typeface="Gotham Medium" panose="02000604030000020004" pitchFamily="50" charset="0"/>
                <a:ea typeface="Calibri" panose="020F0502020204030204" pitchFamily="34" charset="0"/>
                <a:cs typeface="Calibri-Bold"/>
              </a:rPr>
              <a:t>A fonte (LCI - 635)</a:t>
            </a:r>
            <a:endParaRPr lang="pt-BR" sz="4200" dirty="0">
              <a:latin typeface="Gotham Medium" panose="02000604030000020004" pitchFamily="50" charset="0"/>
            </a:endParaRP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Graças, ó bondoso e eterno Criador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pela dádiva da vida, pelo teu eterno amor.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Tu me escolheste mesmo antes de eu nascer,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me chamaste pelo nome para assim te pertencer.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5836424"/>
      </p:ext>
    </p:extLst>
  </p:cSld>
  <p:clrMapOvr>
    <a:masterClrMapping/>
  </p:clrMapOvr>
</p:sld>
</file>

<file path=ppt/slides/slide1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73149"/>
            <a:ext cx="10515600" cy="4722917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300" kern="0" dirty="0">
                <a:effectLst/>
                <a:ea typeface="Calibri" panose="020F0502020204030204" pitchFamily="34" charset="0"/>
                <a:cs typeface="Calibri-Bold"/>
              </a:rPr>
              <a:t>Bom Senhor, bendito sejas pela fonte do perdão</a:t>
            </a:r>
            <a:endParaRPr lang="pt-BR" sz="43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300" kern="0" dirty="0">
                <a:effectLst/>
                <a:ea typeface="Calibri" panose="020F0502020204030204" pitchFamily="34" charset="0"/>
                <a:cs typeface="Calibri-Bold"/>
              </a:rPr>
              <a:t>em que tu me purificas do pecado de Adão</a:t>
            </a:r>
            <a:endParaRPr lang="pt-BR" sz="43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pt-BR" sz="4300" kern="0" dirty="0">
                <a:effectLst/>
                <a:ea typeface="Calibri" panose="020F0502020204030204" pitchFamily="34" charset="0"/>
                <a:cs typeface="Calibri-Bold"/>
              </a:rPr>
              <a:t> </a:t>
            </a:r>
            <a:endParaRPr lang="pt-BR" sz="43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300" kern="0" dirty="0">
                <a:effectLst/>
                <a:ea typeface="Calibri" panose="020F0502020204030204" pitchFamily="34" charset="0"/>
                <a:cs typeface="Calibri-Bold"/>
              </a:rPr>
              <a:t>e permites que eu mergulhe em tua morte, meu Senhor,</a:t>
            </a:r>
            <a:endParaRPr lang="pt-BR" sz="43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300" kern="0" dirty="0">
                <a:effectLst/>
                <a:ea typeface="Calibri" panose="020F0502020204030204" pitchFamily="34" charset="0"/>
                <a:cs typeface="Calibri-Bold"/>
              </a:rPr>
              <a:t>e contigo ressuscite para a vida em amor.</a:t>
            </a:r>
            <a:endParaRPr lang="pt-BR" sz="43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43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  <p:sp>
        <p:nvSpPr>
          <p:cNvPr id="2" name="Seta: para a Esquerda 1">
            <a:extLst>
              <a:ext uri="{FF2B5EF4-FFF2-40B4-BE49-F238E27FC236}">
                <a16:creationId xmlns:a16="http://schemas.microsoft.com/office/drawing/2014/main" id="{48190E05-DBE1-06C4-CDAC-9F9886E1C6BB}"/>
              </a:ext>
            </a:extLst>
          </p:cNvPr>
          <p:cNvSpPr/>
          <p:nvPr/>
        </p:nvSpPr>
        <p:spPr>
          <a:xfrm>
            <a:off x="151151" y="5996066"/>
            <a:ext cx="1138004" cy="713074"/>
          </a:xfrm>
          <a:prstGeom prst="leftArrow">
            <a:avLst/>
          </a:prstGeom>
          <a:solidFill>
            <a:srgbClr val="6E9D80"/>
          </a:solidFill>
          <a:ln>
            <a:solidFill>
              <a:srgbClr val="6E9D8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>
                <a:solidFill>
                  <a:srgbClr val="072A23"/>
                </a:solidFill>
                <a:hlinkClick r:id="rId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Voltar</a:t>
            </a:r>
            <a:endParaRPr lang="pt-BR" dirty="0">
              <a:solidFill>
                <a:srgbClr val="072A2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282075"/>
      </p:ext>
    </p:extLst>
  </p:cSld>
  <p:clrMapOvr>
    <a:masterClrMapping/>
  </p:clrMapOvr>
</p:sld>
</file>

<file path=ppt/slides/slide1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F41599C-11C8-5753-A541-3A775301F1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45203"/>
            <a:ext cx="10515600" cy="1325563"/>
          </a:xfrm>
        </p:spPr>
        <p:txBody>
          <a:bodyPr>
            <a:normAutofit/>
          </a:bodyPr>
          <a:lstStyle/>
          <a:p>
            <a:r>
              <a:rPr lang="pt-BR" sz="4200" b="1" kern="0" dirty="0">
                <a:effectLst/>
                <a:latin typeface="Gotham Medium" panose="02000604030000020004" pitchFamily="50" charset="0"/>
                <a:ea typeface="Calibri" panose="020F0502020204030204" pitchFamily="34" charset="0"/>
                <a:cs typeface="Calibri-Bold"/>
              </a:rPr>
              <a:t>Cada dia o dia inteiro (LCI – 640)</a:t>
            </a:r>
            <a:endParaRPr lang="pt-BR" sz="4200" dirty="0">
              <a:latin typeface="Gotham Medium" panose="02000604030000020004" pitchFamily="50" charset="0"/>
            </a:endParaRP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1. As pessoas hoje correm atrás do tempo e do dinheiro,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e se esquecem de viver cada dia o dia inteiro.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Veja como os passarinhos voam pelo azul celeste!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kern="0" dirty="0">
                <a:effectLst/>
                <a:ea typeface="Calibri" panose="020F0502020204030204" pitchFamily="34" charset="0"/>
                <a:cs typeface="Calibri-Bold"/>
              </a:rPr>
              <a:t>Veja a flor de algum canteiro: que bonito ela se veste!</a:t>
            </a: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4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78084766"/>
      </p:ext>
    </p:extLst>
  </p:cSld>
  <p:clrMapOvr>
    <a:masterClrMapping/>
  </p:clrMapOvr>
</p:sld>
</file>

<file path=ppt/slides/slide1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 fontScale="55000" lnSpcReduction="20000"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7300" kern="0" dirty="0">
                <a:effectLst/>
                <a:ea typeface="Calibri" panose="020F0502020204030204" pitchFamily="34" charset="0"/>
                <a:cs typeface="Calibri-Bold"/>
              </a:rPr>
              <a:t>2. Passarinhos cantam, voam, sempre sem preocupação,</a:t>
            </a:r>
            <a:endParaRPr lang="pt-BR" sz="73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7300" kern="0" dirty="0">
                <a:effectLst/>
                <a:ea typeface="Calibri" panose="020F0502020204030204" pitchFamily="34" charset="0"/>
                <a:cs typeface="Calibri-Bold"/>
              </a:rPr>
              <a:t>olham tudo lá de cima, sem a pressa do avião!</a:t>
            </a:r>
            <a:endParaRPr lang="pt-BR" sz="73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7300" kern="0" dirty="0">
                <a:effectLst/>
                <a:ea typeface="Calibri" panose="020F0502020204030204" pitchFamily="34" charset="0"/>
                <a:cs typeface="Calibri-Bold"/>
              </a:rPr>
              <a:t>A florzinha no canteiro, não tem creme nem batom,</a:t>
            </a:r>
            <a:endParaRPr lang="pt-BR" sz="73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7300" kern="0" dirty="0">
                <a:effectLst/>
                <a:ea typeface="Calibri" panose="020F0502020204030204" pitchFamily="34" charset="0"/>
                <a:cs typeface="Calibri-Bold"/>
              </a:rPr>
              <a:t>nem perfume ela usa, pra manter seu cheiro bom.</a:t>
            </a:r>
            <a:endParaRPr lang="pt-BR" sz="73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7153641"/>
      </p:ext>
    </p:extLst>
  </p:cSld>
  <p:clrMapOvr>
    <a:masterClrMapping/>
  </p:clrMapOvr>
</p:sld>
</file>

<file path=ppt/slides/slide1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67541"/>
            <a:ext cx="10515600" cy="4722917"/>
          </a:xfrm>
        </p:spPr>
        <p:txBody>
          <a:bodyPr>
            <a:normAutofit fontScale="25000" lnSpcReduction="20000"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16000" kern="0" dirty="0">
                <a:effectLst/>
                <a:ea typeface="Calibri" panose="020F0502020204030204" pitchFamily="34" charset="0"/>
                <a:cs typeface="Calibri-Bold"/>
              </a:rPr>
              <a:t>3. Quem acolhe os passarinhos e lhes dá água e comida?</a:t>
            </a:r>
            <a:endParaRPr lang="pt-BR" sz="16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16000" kern="0" dirty="0">
                <a:effectLst/>
                <a:ea typeface="Calibri" panose="020F0502020204030204" pitchFamily="34" charset="0"/>
                <a:cs typeface="Calibri-Bold"/>
              </a:rPr>
              <a:t>Quem perfuma a flor do campo e a veste colorida?</a:t>
            </a:r>
            <a:endParaRPr lang="pt-BR" sz="16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16000" kern="0" dirty="0">
                <a:effectLst/>
                <a:ea typeface="Calibri" panose="020F0502020204030204" pitchFamily="34" charset="0"/>
                <a:cs typeface="Calibri-Bold"/>
              </a:rPr>
              <a:t>Veja o que Jesus responde às perguntas anteriores:</a:t>
            </a:r>
            <a:endParaRPr lang="pt-BR" sz="16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16000" kern="0" dirty="0">
                <a:effectLst/>
                <a:ea typeface="Calibri" panose="020F0502020204030204" pitchFamily="34" charset="0"/>
                <a:cs typeface="Calibri-Bold"/>
              </a:rPr>
              <a:t>Deus protege os passarinhos, e enfeita as lindas flores</a:t>
            </a:r>
            <a:r>
              <a:rPr lang="pt-BR" sz="7300" kern="0" dirty="0">
                <a:effectLst/>
                <a:ea typeface="Calibri" panose="020F0502020204030204" pitchFamily="34" charset="0"/>
                <a:cs typeface="Calibri-Bold"/>
              </a:rPr>
              <a:t>.</a:t>
            </a:r>
            <a:endParaRPr lang="pt-BR" sz="73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192775547"/>
      </p:ext>
    </p:extLst>
  </p:cSld>
  <p:clrMapOvr>
    <a:masterClrMapping/>
  </p:clrMapOvr>
</p:sld>
</file>

<file path=ppt/slides/slide1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67541"/>
            <a:ext cx="10515600" cy="4722917"/>
          </a:xfrm>
        </p:spPr>
        <p:txBody>
          <a:bodyPr>
            <a:normAutofit fontScale="25000" lnSpcReduction="20000"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16000" kern="0" dirty="0">
                <a:effectLst/>
                <a:ea typeface="Calibri" panose="020F0502020204030204" pitchFamily="34" charset="0"/>
                <a:cs typeface="Calibri-Bold"/>
              </a:rPr>
              <a:t>4. E se Deus cuida das plantas, e pras aves dá o ninho,</a:t>
            </a:r>
            <a:endParaRPr lang="pt-BR" sz="16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16000" kern="0" dirty="0">
                <a:effectLst/>
                <a:ea typeface="Calibri" panose="020F0502020204030204" pitchFamily="34" charset="0"/>
                <a:cs typeface="Calibri-Bold"/>
              </a:rPr>
              <a:t>cuidará também da gente, com amor e com carinho!</a:t>
            </a:r>
            <a:endParaRPr lang="pt-BR" sz="16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16000" kern="0" dirty="0">
                <a:effectLst/>
                <a:ea typeface="Calibri" panose="020F0502020204030204" pitchFamily="34" charset="0"/>
                <a:cs typeface="Calibri-Bold"/>
              </a:rPr>
              <a:t>Amparados desta forma, Deus espera que a gente,</a:t>
            </a:r>
            <a:endParaRPr lang="pt-BR" sz="16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16000" kern="0" dirty="0">
                <a:effectLst/>
                <a:ea typeface="Calibri" panose="020F0502020204030204" pitchFamily="34" charset="0"/>
                <a:cs typeface="Calibri-Bold"/>
              </a:rPr>
              <a:t>faça o mundo mais bonito, mais humano, mais contente.</a:t>
            </a:r>
            <a:endParaRPr lang="pt-BR" sz="16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pt-BR" sz="73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  <p:sp>
        <p:nvSpPr>
          <p:cNvPr id="2" name="Seta: para a Esquerda 1">
            <a:extLst>
              <a:ext uri="{FF2B5EF4-FFF2-40B4-BE49-F238E27FC236}">
                <a16:creationId xmlns:a16="http://schemas.microsoft.com/office/drawing/2014/main" id="{420C0EEA-709D-750D-DD60-0194855DA9B6}"/>
              </a:ext>
            </a:extLst>
          </p:cNvPr>
          <p:cNvSpPr/>
          <p:nvPr/>
        </p:nvSpPr>
        <p:spPr>
          <a:xfrm>
            <a:off x="151151" y="5996066"/>
            <a:ext cx="1138004" cy="713074"/>
          </a:xfrm>
          <a:prstGeom prst="leftArrow">
            <a:avLst/>
          </a:prstGeom>
          <a:solidFill>
            <a:srgbClr val="6E9D80"/>
          </a:solidFill>
          <a:ln>
            <a:solidFill>
              <a:srgbClr val="6E9D8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>
                <a:solidFill>
                  <a:srgbClr val="072A23"/>
                </a:solidFill>
                <a:hlinkClick r:id="rId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Voltar</a:t>
            </a:r>
            <a:endParaRPr lang="pt-BR" dirty="0">
              <a:solidFill>
                <a:srgbClr val="072A2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6825226"/>
      </p:ext>
    </p:extLst>
  </p:cSld>
  <p:clrMapOvr>
    <a:masterClrMapping/>
  </p:clrMapOvr>
</p:sld>
</file>

<file path=ppt/slides/slide1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F41599C-11C8-5753-A541-3A775301F1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45203"/>
            <a:ext cx="10515600" cy="1325563"/>
          </a:xfrm>
        </p:spPr>
        <p:txBody>
          <a:bodyPr>
            <a:normAutofit/>
          </a:bodyPr>
          <a:lstStyle/>
          <a:p>
            <a:r>
              <a:rPr lang="pt-BR" sz="4200" b="1" kern="0" dirty="0">
                <a:effectLst/>
                <a:latin typeface="Gotham Medium" panose="02000604030000020004" pitchFamily="50" charset="0"/>
                <a:ea typeface="Calibri" panose="020F0502020204030204" pitchFamily="34" charset="0"/>
                <a:cs typeface="Calibri-Bold"/>
              </a:rPr>
              <a:t>Querido Deus</a:t>
            </a:r>
            <a:endParaRPr lang="pt-BR" sz="4200" dirty="0">
              <a:latin typeface="Gotham Medium" panose="02000604030000020004" pitchFamily="50" charset="0"/>
            </a:endParaRP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21958"/>
            <a:ext cx="10515600" cy="472291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dirty="0"/>
              <a:t>Cresçamos diariamente na fé, na confiança e na esperança 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dirty="0"/>
              <a:t>e finalmente alcancemos a bem-aventurança. 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dirty="0"/>
              <a:t>Cresçamos diariamente na fé, na confiança e na esperança 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pt-BR" sz="4000" dirty="0"/>
              <a:t>e finalmente alcancemos a bem-aventurança. </a:t>
            </a:r>
          </a:p>
        </p:txBody>
      </p:sp>
      <p:sp>
        <p:nvSpPr>
          <p:cNvPr id="4" name="Seta: para a Esquerda 3">
            <a:extLst>
              <a:ext uri="{FF2B5EF4-FFF2-40B4-BE49-F238E27FC236}">
                <a16:creationId xmlns:a16="http://schemas.microsoft.com/office/drawing/2014/main" id="{8BF9BA27-8791-9A48-34F4-5191A837A2D6}"/>
              </a:ext>
            </a:extLst>
          </p:cNvPr>
          <p:cNvSpPr/>
          <p:nvPr/>
        </p:nvSpPr>
        <p:spPr>
          <a:xfrm>
            <a:off x="151151" y="5996066"/>
            <a:ext cx="1138004" cy="713074"/>
          </a:xfrm>
          <a:prstGeom prst="leftArrow">
            <a:avLst/>
          </a:prstGeom>
          <a:solidFill>
            <a:srgbClr val="6E9D80"/>
          </a:solidFill>
          <a:ln>
            <a:solidFill>
              <a:srgbClr val="6E9D8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>
                <a:solidFill>
                  <a:srgbClr val="072A23"/>
                </a:solidFill>
                <a:hlinkClick r:id="rId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Voltar</a:t>
            </a:r>
            <a:endParaRPr lang="pt-BR" dirty="0">
              <a:solidFill>
                <a:srgbClr val="072A2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4677486"/>
      </p:ext>
    </p:extLst>
  </p:cSld>
  <p:clrMapOvr>
    <a:masterClrMapping/>
  </p:clrMapOvr>
</p:sld>
</file>

<file path=ppt/slides/slide1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39DFB8D-6EAA-0072-D1ED-64166B0464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4200" dirty="0">
                <a:latin typeface="Gotham Medium" panose="02000604030000020004" pitchFamily="50" charset="0"/>
              </a:rPr>
              <a:t>Qual a tua essência?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D7EE967-B184-731E-5844-9C89338A2D5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pt-BR" sz="4000" dirty="0"/>
              <a:t>/:Qual a tua essência? Fragrância de valor Vivendo o batismo dando frutos do amor.:/</a:t>
            </a:r>
          </a:p>
          <a:p>
            <a:pPr marL="0" indent="0">
              <a:buNone/>
            </a:pPr>
            <a:endParaRPr lang="pt-BR" sz="4000" dirty="0"/>
          </a:p>
          <a:p>
            <a:pPr marL="0" indent="0">
              <a:buNone/>
            </a:pPr>
            <a:r>
              <a:rPr lang="pt-BR" sz="4000" dirty="0"/>
              <a:t>1. Cristo entregou sua vida por nós </a:t>
            </a:r>
          </a:p>
          <a:p>
            <a:pPr marL="0" indent="0">
              <a:buNone/>
            </a:pPr>
            <a:r>
              <a:rPr lang="pt-BR" sz="4000" dirty="0"/>
              <a:t>como um perfume que foi derramado. </a:t>
            </a:r>
          </a:p>
          <a:p>
            <a:pPr marL="0" indent="0">
              <a:buNone/>
            </a:pPr>
            <a:r>
              <a:rPr lang="pt-BR" sz="4000" dirty="0"/>
              <a:t>/:Jesus, essência da fé.:/</a:t>
            </a:r>
          </a:p>
          <a:p>
            <a:pPr marL="0" indent="0">
              <a:buNone/>
            </a:pPr>
            <a:endParaRPr lang="pt-BR" sz="4000" dirty="0"/>
          </a:p>
        </p:txBody>
      </p:sp>
    </p:spTree>
    <p:extLst>
      <p:ext uri="{BB962C8B-B14F-4D97-AF65-F5344CB8AC3E}">
        <p14:creationId xmlns:p14="http://schemas.microsoft.com/office/powerpoint/2010/main" val="3650927185"/>
      </p:ext>
    </p:extLst>
  </p:cSld>
  <p:clrMapOvr>
    <a:masterClrMapping/>
  </p:clrMapOvr>
</p:sld>
</file>

<file path=ppt/slides/slide1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C219601B-3F1B-7C7A-7AAF-DFBCB46D32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53092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t-BR" sz="4000" dirty="0"/>
              <a:t>/:Qual a tua essência? Fragrância de valor Vivendo o batismo dando frutos do amor.:/</a:t>
            </a:r>
          </a:p>
          <a:p>
            <a:pPr marL="0" indent="0">
              <a:buNone/>
            </a:pPr>
            <a:endParaRPr lang="pt-BR" sz="4000" dirty="0"/>
          </a:p>
          <a:p>
            <a:pPr marL="0" indent="0">
              <a:buNone/>
            </a:pPr>
            <a:r>
              <a:rPr lang="pt-BR" sz="4000" dirty="0"/>
              <a:t>2. Tenha compreensão e promova união. </a:t>
            </a:r>
          </a:p>
          <a:p>
            <a:pPr marL="0" indent="0">
              <a:buNone/>
            </a:pPr>
            <a:r>
              <a:rPr lang="pt-BR" sz="4000" dirty="0"/>
              <a:t>Viva o ser, não se prenda ao ter. </a:t>
            </a:r>
          </a:p>
          <a:p>
            <a:pPr marL="0" indent="0">
              <a:buNone/>
            </a:pPr>
            <a:r>
              <a:rPr lang="pt-BR" sz="4000" dirty="0"/>
              <a:t>/:Jesus, essência da fé.:/</a:t>
            </a:r>
          </a:p>
        </p:txBody>
      </p:sp>
    </p:spTree>
    <p:extLst>
      <p:ext uri="{BB962C8B-B14F-4D97-AF65-F5344CB8AC3E}">
        <p14:creationId xmlns:p14="http://schemas.microsoft.com/office/powerpoint/2010/main" val="3414011296"/>
      </p:ext>
    </p:extLst>
  </p:cSld>
  <p:clrMapOvr>
    <a:masterClrMapping/>
  </p:clrMapOvr>
</p:sld>
</file>

<file path=ppt/slides/slide1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C219601B-3F1B-7C7A-7AAF-DFBCB46D32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53092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t-BR" sz="4000" dirty="0"/>
              <a:t>/:Qual a tua essência? Fragrância de valor Vivendo o batismo dando frutos do amor.:/</a:t>
            </a:r>
          </a:p>
          <a:p>
            <a:pPr marL="0" indent="0">
              <a:buNone/>
            </a:pPr>
            <a:endParaRPr lang="pt-BR" sz="4000" dirty="0"/>
          </a:p>
          <a:p>
            <a:pPr marL="0" indent="0">
              <a:buNone/>
            </a:pPr>
            <a:r>
              <a:rPr lang="pt-BR" sz="4000" dirty="0"/>
              <a:t>3. Servindo com gratidão e compaixão, </a:t>
            </a:r>
          </a:p>
          <a:p>
            <a:pPr marL="0" indent="0">
              <a:buNone/>
            </a:pPr>
            <a:r>
              <a:rPr lang="pt-BR" sz="4000" dirty="0"/>
              <a:t>vivendo a paz, juventude em ação. </a:t>
            </a:r>
          </a:p>
          <a:p>
            <a:pPr marL="0" indent="0">
              <a:buNone/>
            </a:pPr>
            <a:r>
              <a:rPr lang="pt-BR" sz="4000" dirty="0"/>
              <a:t>/:Jesus, essência da fé.:/ </a:t>
            </a:r>
          </a:p>
        </p:txBody>
      </p:sp>
      <p:sp>
        <p:nvSpPr>
          <p:cNvPr id="2" name="Seta: para a Esquerda 1">
            <a:extLst>
              <a:ext uri="{FF2B5EF4-FFF2-40B4-BE49-F238E27FC236}">
                <a16:creationId xmlns:a16="http://schemas.microsoft.com/office/drawing/2014/main" id="{5AFB39E6-84A9-39C4-809D-CC656D935C55}"/>
              </a:ext>
            </a:extLst>
          </p:cNvPr>
          <p:cNvSpPr/>
          <p:nvPr/>
        </p:nvSpPr>
        <p:spPr>
          <a:xfrm>
            <a:off x="151151" y="5996066"/>
            <a:ext cx="1138004" cy="713074"/>
          </a:xfrm>
          <a:prstGeom prst="leftArrow">
            <a:avLst/>
          </a:prstGeom>
          <a:solidFill>
            <a:srgbClr val="6E9D80"/>
          </a:solidFill>
          <a:ln>
            <a:solidFill>
              <a:srgbClr val="6E9D8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>
                <a:solidFill>
                  <a:srgbClr val="072A23"/>
                </a:solidFill>
                <a:hlinkClick r:id="rId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Voltar</a:t>
            </a:r>
            <a:endParaRPr lang="pt-BR" dirty="0">
              <a:solidFill>
                <a:srgbClr val="072A2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4129109"/>
      </p:ext>
    </p:extLst>
  </p:cSld>
  <p:clrMapOvr>
    <a:masterClrMapping/>
  </p:clrMapOvr>
</p:sld>
</file>

<file path=ppt/slides/slide1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F41599C-11C8-5753-A541-3A775301F1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45203"/>
            <a:ext cx="10515600" cy="1325563"/>
          </a:xfrm>
        </p:spPr>
        <p:txBody>
          <a:bodyPr>
            <a:normAutofit/>
          </a:bodyPr>
          <a:lstStyle/>
          <a:p>
            <a:r>
              <a:rPr lang="pt-BR" sz="4200" b="1" kern="0" dirty="0">
                <a:effectLst/>
                <a:latin typeface="Gotham Medium" panose="02000604030000020004" pitchFamily="50" charset="0"/>
                <a:ea typeface="Calibri" panose="020F0502020204030204" pitchFamily="34" charset="0"/>
                <a:cs typeface="Calibri-Bold"/>
              </a:rPr>
              <a:t>Vida digna, nosso compromisso</a:t>
            </a:r>
            <a:endParaRPr lang="pt-BR" sz="4200" dirty="0">
              <a:latin typeface="Gotham Medium" panose="02000604030000020004" pitchFamily="50" charset="0"/>
            </a:endParaRP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t-BR" sz="4000" dirty="0"/>
              <a:t>Vida digna a todas pessoas</a:t>
            </a:r>
          </a:p>
          <a:p>
            <a:pPr marL="0" indent="0">
              <a:buNone/>
            </a:pPr>
            <a:r>
              <a:rPr lang="pt-BR" sz="4000" dirty="0"/>
              <a:t>em um mundo repleto de paz.</a:t>
            </a:r>
            <a:br>
              <a:rPr lang="pt-BR" sz="4000" dirty="0"/>
            </a:br>
            <a:r>
              <a:rPr lang="pt-BR" sz="4000" dirty="0"/>
              <a:t>É o desejo do Deus compassivo</a:t>
            </a:r>
            <a:br>
              <a:rPr lang="pt-BR" sz="4000" dirty="0"/>
            </a:br>
            <a:r>
              <a:rPr lang="pt-BR" sz="4000" dirty="0"/>
              <a:t>que em Jesus se tornou salvação.</a:t>
            </a:r>
            <a:endParaRPr lang="pt-BR" sz="4000" dirty="0">
              <a:effectLst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984527160"/>
      </p:ext>
    </p:extLst>
  </p:cSld>
  <p:clrMapOvr>
    <a:masterClrMapping/>
  </p:clrMapOvr>
</p:sld>
</file>

<file path=ppt/slides/slide1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t-BR" sz="4000" i="1" dirty="0"/>
              <a:t>Vida digna e paz</a:t>
            </a:r>
            <a:br>
              <a:rPr lang="pt-BR" sz="4000" i="1" dirty="0"/>
            </a:br>
            <a:r>
              <a:rPr lang="pt-BR" sz="4000" i="1" dirty="0"/>
              <a:t>esperança, fé e amor</a:t>
            </a:r>
            <a:br>
              <a:rPr lang="pt-BR" sz="4000" i="1" dirty="0"/>
            </a:br>
            <a:r>
              <a:rPr lang="pt-BR" sz="4000" i="1" dirty="0"/>
              <a:t>Vida digna nosso compromisso</a:t>
            </a:r>
            <a:br>
              <a:rPr lang="pt-BR" sz="4000" i="1" dirty="0"/>
            </a:br>
            <a:r>
              <a:rPr lang="pt-BR" sz="4000" i="1" dirty="0"/>
              <a:t>para um mundo em amor transformar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10910394"/>
      </p:ext>
    </p:extLst>
  </p:cSld>
  <p:clrMapOvr>
    <a:masterClrMapping/>
  </p:clrMapOvr>
</p:sld>
</file>

<file path=ppt/slides/slide1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t-BR" sz="4000" dirty="0"/>
              <a:t>Foi o próprio Jesus encarnado</a:t>
            </a:r>
            <a:br>
              <a:rPr lang="pt-BR" sz="4000" dirty="0"/>
            </a:br>
            <a:r>
              <a:rPr lang="pt-BR" sz="4000" dirty="0"/>
              <a:t>que ensinou a lição do servir.</a:t>
            </a:r>
            <a:br>
              <a:rPr lang="pt-BR" sz="4000" dirty="0"/>
            </a:br>
            <a:r>
              <a:rPr lang="pt-BR" sz="4000" dirty="0"/>
              <a:t>Foi humilde e andou com seu povo</a:t>
            </a:r>
            <a:br>
              <a:rPr lang="pt-BR" sz="4000" dirty="0"/>
            </a:br>
            <a:r>
              <a:rPr lang="pt-BR" sz="4000" dirty="0"/>
              <a:t>pra pregar, ensinar e curar.</a:t>
            </a:r>
            <a:endParaRPr lang="pt-BR" sz="15300" dirty="0">
              <a:effectLst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183832306"/>
      </p:ext>
    </p:extLst>
  </p:cSld>
  <p:clrMapOvr>
    <a:masterClrMapping/>
  </p:clrMapOvr>
</p:sld>
</file>

<file path=ppt/slides/slide1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t-BR" sz="4000" i="1" dirty="0"/>
              <a:t>Vida digna e paz</a:t>
            </a:r>
            <a:br>
              <a:rPr lang="pt-BR" sz="4000" i="1" dirty="0"/>
            </a:br>
            <a:r>
              <a:rPr lang="pt-BR" sz="4000" i="1" dirty="0"/>
              <a:t>esperança, fé e amor</a:t>
            </a:r>
            <a:br>
              <a:rPr lang="pt-BR" sz="4000" i="1" dirty="0"/>
            </a:br>
            <a:r>
              <a:rPr lang="pt-BR" sz="4000" i="1" dirty="0"/>
              <a:t>Vida digna nosso compromisso</a:t>
            </a:r>
            <a:br>
              <a:rPr lang="pt-BR" sz="4000" i="1" dirty="0"/>
            </a:br>
            <a:r>
              <a:rPr lang="pt-BR" sz="4000" i="1" dirty="0"/>
              <a:t>para um mundo em amor transformar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658532758"/>
      </p:ext>
    </p:extLst>
  </p:cSld>
  <p:clrMapOvr>
    <a:masterClrMapping/>
  </p:clrMapOvr>
</p:sld>
</file>

<file path=ppt/slides/slide1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t-BR" sz="4000" dirty="0"/>
              <a:t>Caminhemos de braços dados,</a:t>
            </a:r>
            <a:br>
              <a:rPr lang="pt-BR" sz="4000" dirty="0"/>
            </a:br>
            <a:r>
              <a:rPr lang="pt-BR" sz="4000" dirty="0"/>
              <a:t>semeando a palavra de Deus!</a:t>
            </a:r>
            <a:br>
              <a:rPr lang="pt-BR" sz="4000" dirty="0"/>
            </a:br>
            <a:r>
              <a:rPr lang="pt-BR" sz="4000" dirty="0"/>
              <a:t>Ele mesmo que anima seu povo</a:t>
            </a:r>
            <a:br>
              <a:rPr lang="pt-BR" sz="4000" dirty="0"/>
            </a:br>
            <a:r>
              <a:rPr lang="pt-BR" sz="4000" dirty="0"/>
              <a:t>para agir e com força lutar.</a:t>
            </a:r>
            <a:endParaRPr lang="pt-BR" sz="16600" dirty="0">
              <a:effectLst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619785143"/>
      </p:ext>
    </p:extLst>
  </p:cSld>
  <p:clrMapOvr>
    <a:masterClrMapping/>
  </p:clrMapOvr>
</p:sld>
</file>

<file path=ppt/slides/slide1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t-BR" sz="4000" i="1" dirty="0"/>
              <a:t>Vida digna e paz</a:t>
            </a:r>
            <a:br>
              <a:rPr lang="pt-BR" sz="4000" i="1" dirty="0"/>
            </a:br>
            <a:r>
              <a:rPr lang="pt-BR" sz="4000" i="1" dirty="0"/>
              <a:t>esperança, fé e amor</a:t>
            </a:r>
            <a:br>
              <a:rPr lang="pt-BR" sz="4000" i="1" dirty="0"/>
            </a:br>
            <a:r>
              <a:rPr lang="pt-BR" sz="4000" i="1" dirty="0"/>
              <a:t>Vida digna nosso compromisso</a:t>
            </a:r>
            <a:br>
              <a:rPr lang="pt-BR" sz="4000" i="1" dirty="0"/>
            </a:br>
            <a:r>
              <a:rPr lang="pt-BR" sz="4000" i="1" dirty="0"/>
              <a:t>para um mundo em amor transformar</a:t>
            </a:r>
            <a:endParaRPr lang="pt-BR" dirty="0"/>
          </a:p>
        </p:txBody>
      </p:sp>
      <p:sp>
        <p:nvSpPr>
          <p:cNvPr id="2" name="Seta: para a Esquerda 1">
            <a:extLst>
              <a:ext uri="{FF2B5EF4-FFF2-40B4-BE49-F238E27FC236}">
                <a16:creationId xmlns:a16="http://schemas.microsoft.com/office/drawing/2014/main" id="{C8C9887A-3D31-3A3F-F2B9-1584757DC1B3}"/>
              </a:ext>
            </a:extLst>
          </p:cNvPr>
          <p:cNvSpPr/>
          <p:nvPr/>
        </p:nvSpPr>
        <p:spPr>
          <a:xfrm>
            <a:off x="151151" y="5996066"/>
            <a:ext cx="1138004" cy="713074"/>
          </a:xfrm>
          <a:prstGeom prst="leftArrow">
            <a:avLst/>
          </a:prstGeom>
          <a:solidFill>
            <a:srgbClr val="6E9D80"/>
          </a:solidFill>
          <a:ln>
            <a:solidFill>
              <a:srgbClr val="6E9D8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>
                <a:solidFill>
                  <a:srgbClr val="072A23"/>
                </a:solidFill>
                <a:hlinkClick r:id="rId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Voltar</a:t>
            </a:r>
            <a:endParaRPr lang="pt-BR" dirty="0">
              <a:solidFill>
                <a:srgbClr val="072A2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0912465"/>
      </p:ext>
    </p:extLst>
  </p:cSld>
  <p:clrMapOvr>
    <a:masterClrMapping/>
  </p:clrMapOvr>
</p:sld>
</file>

<file path=ppt/slides/slide2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F41599C-11C8-5753-A541-3A775301F1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45203"/>
            <a:ext cx="10515600" cy="1325563"/>
          </a:xfrm>
        </p:spPr>
        <p:txBody>
          <a:bodyPr>
            <a:normAutofit/>
          </a:bodyPr>
          <a:lstStyle/>
          <a:p>
            <a:r>
              <a:rPr lang="pt-BR" sz="4200" b="1" kern="0" dirty="0">
                <a:effectLst/>
                <a:latin typeface="Gotham Medium" panose="02000604030000020004" pitchFamily="50" charset="0"/>
                <a:ea typeface="Calibri" panose="020F0502020204030204" pitchFamily="34" charset="0"/>
                <a:cs typeface="Calibri-Bold"/>
              </a:rPr>
              <a:t>Pela Graça temos valor</a:t>
            </a:r>
            <a:endParaRPr lang="pt-BR" sz="4200" dirty="0">
              <a:latin typeface="Gotham Medium" panose="02000604030000020004" pitchFamily="50" charset="0"/>
            </a:endParaRP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315833"/>
            <a:ext cx="10515600" cy="472291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t-BR" sz="4000" dirty="0">
                <a:cs typeface="Arial" panose="020B0604020202020204" pitchFamily="34" charset="0"/>
              </a:rPr>
              <a:t>Não é o dinheiro, não são os bens, que podem definir nosso valor. </a:t>
            </a:r>
          </a:p>
          <a:p>
            <a:pPr marL="0" indent="0">
              <a:buNone/>
            </a:pPr>
            <a:r>
              <a:rPr lang="pt-BR" sz="4000" dirty="0">
                <a:cs typeface="Arial" panose="020B0604020202020204" pitchFamily="34" charset="0"/>
              </a:rPr>
              <a:t>É por graça e é por fé que fomos feitos parceiros do amor. </a:t>
            </a:r>
            <a:endParaRPr lang="pt-BR" sz="4000" dirty="0">
              <a:effectLst/>
              <a:cs typeface="Arial" panose="020B0604020202020204" pitchFamily="34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422401624"/>
      </p:ext>
    </p:extLst>
  </p:cSld>
  <p:clrMapOvr>
    <a:masterClrMapping/>
  </p:clrMapOvr>
</p:sld>
</file>

<file path=ppt/slides/slide2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t-BR" sz="4000" i="1" dirty="0">
                <a:cs typeface="Arial" panose="020B0604020202020204" pitchFamily="34" charset="0"/>
              </a:rPr>
              <a:t>Somos muitos, somos um, de mão dadas cantando a uma só voz. </a:t>
            </a:r>
            <a:endParaRPr lang="pt-BR" sz="4000" dirty="0"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pt-BR" sz="4000" i="1" dirty="0">
                <a:cs typeface="Arial" panose="020B0604020202020204" pitchFamily="34" charset="0"/>
              </a:rPr>
              <a:t>Pela graça temos valor, não temos preço, somos povo do Senhor. </a:t>
            </a:r>
            <a:endParaRPr lang="pt-BR" sz="4000" dirty="0">
              <a:effectLst/>
              <a:cs typeface="Arial" panose="020B0604020202020204" pitchFamily="34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478813540"/>
      </p:ext>
    </p:extLst>
  </p:cSld>
  <p:clrMapOvr>
    <a:masterClrMapping/>
  </p:clrMapOvr>
</p:sld>
</file>

<file path=ppt/slides/slide2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t-BR" sz="4000" dirty="0">
                <a:cs typeface="Arial" panose="020B0604020202020204" pitchFamily="34" charset="0"/>
              </a:rPr>
              <a:t>Fomos feitos do pó da terra Deus nos deu de presente a criação, </a:t>
            </a:r>
          </a:p>
          <a:p>
            <a:pPr marL="0" indent="0">
              <a:buNone/>
            </a:pPr>
            <a:r>
              <a:rPr lang="pt-BR" sz="4000" dirty="0">
                <a:cs typeface="Arial" panose="020B0604020202020204" pitchFamily="34" charset="0"/>
              </a:rPr>
              <a:t>Pra cuidar e proteger, para fazer a vida florescer. </a:t>
            </a:r>
            <a:endParaRPr lang="pt-BR" sz="4000" dirty="0">
              <a:effectLst/>
              <a:cs typeface="Arial" panose="020B0604020202020204" pitchFamily="34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325494675"/>
      </p:ext>
    </p:extLst>
  </p:cSld>
  <p:clrMapOvr>
    <a:masterClrMapping/>
  </p:clrMapOvr>
</p:sld>
</file>

<file path=ppt/slides/slide2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t-BR" sz="4000" i="1" dirty="0">
                <a:cs typeface="Arial" panose="020B0604020202020204" pitchFamily="34" charset="0"/>
              </a:rPr>
              <a:t>Somos muitos, somos um, de mão dadas cantando a uma só voz. </a:t>
            </a:r>
            <a:endParaRPr lang="pt-BR" sz="4000" dirty="0"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pt-BR" sz="4000" i="1" dirty="0">
                <a:cs typeface="Arial" panose="020B0604020202020204" pitchFamily="34" charset="0"/>
              </a:rPr>
              <a:t>Pela graça temos valor, não temos preço, somos povo do Senhor. </a:t>
            </a:r>
            <a:endParaRPr lang="pt-BR" sz="4000" dirty="0">
              <a:effectLst/>
              <a:cs typeface="Arial" panose="020B0604020202020204" pitchFamily="34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058437646"/>
      </p:ext>
    </p:extLst>
  </p:cSld>
  <p:clrMapOvr>
    <a:masterClrMapping/>
  </p:clrMapOvr>
</p:sld>
</file>

<file path=ppt/slides/slide2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t-BR" sz="4000" dirty="0">
                <a:cs typeface="Arial" panose="020B0604020202020204" pitchFamily="34" charset="0"/>
              </a:rPr>
              <a:t>No louvor, na comunhão, todos juntos na mesma oração.  Povo jovem que tem valor, constrói o mundo na base do amor. </a:t>
            </a:r>
            <a:endParaRPr lang="pt-BR" sz="4000" dirty="0">
              <a:effectLst/>
              <a:cs typeface="Arial" panose="020B0604020202020204" pitchFamily="34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399721244"/>
      </p:ext>
    </p:extLst>
  </p:cSld>
  <p:clrMapOvr>
    <a:masterClrMapping/>
  </p:clrMapOvr>
</p:sld>
</file>

<file path=ppt/slides/slide2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t-BR" sz="4000" i="1" dirty="0">
                <a:cs typeface="Arial" panose="020B0604020202020204" pitchFamily="34" charset="0"/>
              </a:rPr>
              <a:t>Somos muitos, somos um, de mão dadas cantando a uma só voz. </a:t>
            </a:r>
            <a:endParaRPr lang="pt-BR" sz="4000" dirty="0"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pt-BR" sz="4000" i="1" dirty="0">
                <a:cs typeface="Arial" panose="020B0604020202020204" pitchFamily="34" charset="0"/>
              </a:rPr>
              <a:t>Pela graça temos valor, não temos preço, somos povo do Senhor. </a:t>
            </a:r>
            <a:endParaRPr lang="pt-BR" sz="4000" dirty="0">
              <a:effectLst/>
              <a:cs typeface="Arial" panose="020B0604020202020204" pitchFamily="34" charset="0"/>
            </a:endParaRPr>
          </a:p>
          <a:p>
            <a:endParaRPr lang="pt-BR" dirty="0"/>
          </a:p>
        </p:txBody>
      </p:sp>
      <p:sp>
        <p:nvSpPr>
          <p:cNvPr id="2" name="Seta: para a Esquerda 1">
            <a:extLst>
              <a:ext uri="{FF2B5EF4-FFF2-40B4-BE49-F238E27FC236}">
                <a16:creationId xmlns:a16="http://schemas.microsoft.com/office/drawing/2014/main" id="{F38058E0-9B87-0B52-8BF6-B348B1F52603}"/>
              </a:ext>
            </a:extLst>
          </p:cNvPr>
          <p:cNvSpPr/>
          <p:nvPr/>
        </p:nvSpPr>
        <p:spPr>
          <a:xfrm>
            <a:off x="151151" y="5996066"/>
            <a:ext cx="1138004" cy="713074"/>
          </a:xfrm>
          <a:prstGeom prst="leftArrow">
            <a:avLst/>
          </a:prstGeom>
          <a:solidFill>
            <a:srgbClr val="6E9D80"/>
          </a:solidFill>
          <a:ln>
            <a:solidFill>
              <a:srgbClr val="6E9D8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>
                <a:solidFill>
                  <a:srgbClr val="072A23"/>
                </a:solidFill>
                <a:hlinkClick r:id="rId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Voltar</a:t>
            </a:r>
            <a:endParaRPr lang="pt-BR" dirty="0">
              <a:solidFill>
                <a:srgbClr val="072A2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5284028"/>
      </p:ext>
    </p:extLst>
  </p:cSld>
  <p:clrMapOvr>
    <a:masterClrMapping/>
  </p:clrMapOvr>
</p:sld>
</file>

<file path=ppt/slides/slide2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F41599C-11C8-5753-A541-3A775301F1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45203"/>
            <a:ext cx="10515600" cy="1325563"/>
          </a:xfrm>
        </p:spPr>
        <p:txBody>
          <a:bodyPr>
            <a:normAutofit/>
          </a:bodyPr>
          <a:lstStyle/>
          <a:p>
            <a:r>
              <a:rPr lang="pt-BR" sz="4200" b="1" kern="0" dirty="0" err="1">
                <a:effectLst/>
                <a:latin typeface="Gotham Medium" panose="02000604030000020004" pitchFamily="50" charset="0"/>
                <a:ea typeface="Calibri" panose="020F0502020204030204" pitchFamily="34" charset="0"/>
                <a:cs typeface="Calibri-Bold"/>
              </a:rPr>
              <a:t>GerAção</a:t>
            </a:r>
            <a:r>
              <a:rPr lang="pt-BR" sz="4200" b="1" kern="0" dirty="0">
                <a:effectLst/>
                <a:latin typeface="Gotham Medium" panose="02000604030000020004" pitchFamily="50" charset="0"/>
                <a:ea typeface="Calibri" panose="020F0502020204030204" pitchFamily="34" charset="0"/>
                <a:cs typeface="Calibri-Bold"/>
              </a:rPr>
              <a:t> JE</a:t>
            </a:r>
            <a:endParaRPr lang="pt-BR" sz="4200" dirty="0">
              <a:latin typeface="Gotham Medium" panose="02000604030000020004" pitchFamily="50" charset="0"/>
            </a:endParaRP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Autofit/>
          </a:bodyPr>
          <a:lstStyle/>
          <a:p>
            <a:pPr marL="0" indent="0">
              <a:spcAft>
                <a:spcPts val="800"/>
              </a:spcAft>
              <a:buNone/>
            </a:pPr>
            <a:r>
              <a:rPr lang="pt-BR" sz="4000" dirty="0">
                <a:solidFill>
                  <a:srgbClr val="333333"/>
                </a:solidFill>
              </a:rPr>
              <a:t>Que povo é esse, que grita, que canta e luta por um mundo novo.</a:t>
            </a:r>
            <a:endParaRPr lang="pt-BR" sz="4000" dirty="0"/>
          </a:p>
          <a:p>
            <a:pPr marL="0" indent="0">
              <a:spcAft>
                <a:spcPts val="800"/>
              </a:spcAft>
              <a:buNone/>
            </a:pPr>
            <a:r>
              <a:rPr lang="pt-BR" sz="4000" dirty="0">
                <a:solidFill>
                  <a:srgbClr val="333333"/>
                </a:solidFill>
              </a:rPr>
              <a:t>Que povo é esse que ama, que chora, que sente a alegria nos encontros.</a:t>
            </a:r>
          </a:p>
          <a:p>
            <a:pPr marL="0" indent="0">
              <a:spcAft>
                <a:spcPts val="800"/>
              </a:spcAft>
              <a:buNone/>
            </a:pPr>
            <a:endParaRPr lang="pt-BR" sz="4000" dirty="0">
              <a:solidFill>
                <a:srgbClr val="333333"/>
              </a:solidFill>
            </a:endParaRPr>
          </a:p>
          <a:p>
            <a:pPr marL="0" indent="0">
              <a:buNone/>
            </a:pPr>
            <a:r>
              <a:rPr lang="pt-BR" sz="4000" dirty="0"/>
              <a:t>Esse é o povo de Deus. Povo jovem e cheio de fé.</a:t>
            </a:r>
            <a:endParaRPr lang="pt-BR" sz="7200" dirty="0"/>
          </a:p>
          <a:p>
            <a:pPr marL="0" indent="0">
              <a:buNone/>
            </a:pPr>
            <a:r>
              <a:rPr lang="pt-BR" sz="4000" dirty="0"/>
              <a:t>Protagonistas de um mundo novo geração Jota É</a:t>
            </a:r>
            <a:endParaRPr lang="pt-BR" sz="4000" dirty="0">
              <a:effectLst/>
            </a:endParaRPr>
          </a:p>
          <a:p>
            <a:pPr marL="0" indent="0">
              <a:spcAft>
                <a:spcPts val="800"/>
              </a:spcAft>
              <a:buNone/>
            </a:pPr>
            <a:endParaRPr lang="pt-BR" sz="400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633122655"/>
      </p:ext>
    </p:extLst>
  </p:cSld>
  <p:clrMapOvr>
    <a:masterClrMapping/>
  </p:clrMapOvr>
</p:sld>
</file>

<file path=ppt/slides/slide2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73149"/>
            <a:ext cx="10515600" cy="472291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t-BR" sz="4000" dirty="0"/>
              <a:t>Esse povo que acredita na ação de Deus o seu Senhor.</a:t>
            </a:r>
            <a:endParaRPr lang="pt-BR" sz="7200" dirty="0"/>
          </a:p>
          <a:p>
            <a:pPr marL="0" indent="0">
              <a:buNone/>
            </a:pPr>
            <a:r>
              <a:rPr lang="pt-BR" sz="4000" dirty="0"/>
              <a:t>Esse povo que se habilita a ser o novo em um mundo desigual.</a:t>
            </a:r>
            <a:endParaRPr lang="pt-BR" sz="7200" dirty="0">
              <a:effectLst/>
            </a:endParaRPr>
          </a:p>
          <a:p>
            <a:pPr marL="0" indent="0">
              <a:buNone/>
            </a:pPr>
            <a:endParaRPr lang="pt-BR" sz="4000" i="1" dirty="0"/>
          </a:p>
          <a:p>
            <a:pPr marL="0" indent="0">
              <a:buNone/>
            </a:pPr>
            <a:r>
              <a:rPr lang="pt-BR" sz="4000" i="1" dirty="0"/>
              <a:t>Esse é o povo de Deus. Povo jovem e cheio de fé.</a:t>
            </a:r>
            <a:endParaRPr lang="pt-BR" sz="7200" dirty="0"/>
          </a:p>
          <a:p>
            <a:pPr marL="0" indent="0">
              <a:buNone/>
            </a:pPr>
            <a:r>
              <a:rPr lang="pt-BR" sz="4000" i="1" dirty="0"/>
              <a:t>Protagonistas de um mundo novo geração Jota É</a:t>
            </a:r>
            <a:endParaRPr lang="pt-BR" sz="4000" dirty="0">
              <a:effectLst/>
            </a:endParaRPr>
          </a:p>
        </p:txBody>
      </p:sp>
      <p:sp>
        <p:nvSpPr>
          <p:cNvPr id="2" name="Seta: para a Esquerda 1">
            <a:extLst>
              <a:ext uri="{FF2B5EF4-FFF2-40B4-BE49-F238E27FC236}">
                <a16:creationId xmlns:a16="http://schemas.microsoft.com/office/drawing/2014/main" id="{2955F7D9-B0CF-57B2-089E-7D4E22DAAD24}"/>
              </a:ext>
            </a:extLst>
          </p:cNvPr>
          <p:cNvSpPr/>
          <p:nvPr/>
        </p:nvSpPr>
        <p:spPr>
          <a:xfrm>
            <a:off x="151151" y="5996066"/>
            <a:ext cx="1138004" cy="713074"/>
          </a:xfrm>
          <a:prstGeom prst="leftArrow">
            <a:avLst/>
          </a:prstGeom>
          <a:solidFill>
            <a:srgbClr val="6E9D80"/>
          </a:solidFill>
          <a:ln>
            <a:solidFill>
              <a:srgbClr val="6E9D8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>
                <a:solidFill>
                  <a:srgbClr val="072A23"/>
                </a:solidFill>
                <a:hlinkClick r:id="rId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Voltar</a:t>
            </a:r>
            <a:endParaRPr lang="pt-BR" dirty="0">
              <a:solidFill>
                <a:srgbClr val="072A2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527572"/>
      </p:ext>
    </p:extLst>
  </p:cSld>
  <p:clrMapOvr>
    <a:masterClrMapping/>
  </p:clrMapOvr>
</p:sld>
</file>

<file path=ppt/slides/slide2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F41599C-11C8-5753-A541-3A775301F1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45203"/>
            <a:ext cx="10515600" cy="1325563"/>
          </a:xfrm>
        </p:spPr>
        <p:txBody>
          <a:bodyPr>
            <a:normAutofit/>
          </a:bodyPr>
          <a:lstStyle/>
          <a:p>
            <a:r>
              <a:rPr lang="pt-BR" sz="4200" b="1" kern="0" dirty="0" err="1">
                <a:effectLst/>
                <a:latin typeface="Gotham Medium" panose="02000604030000020004" pitchFamily="50" charset="0"/>
                <a:ea typeface="Calibri" panose="020F0502020204030204" pitchFamily="34" charset="0"/>
                <a:cs typeface="Calibri-Bold"/>
              </a:rPr>
              <a:t>Conect@dos</a:t>
            </a:r>
            <a:r>
              <a:rPr lang="pt-BR" sz="4200" b="1" kern="0" dirty="0">
                <a:effectLst/>
                <a:latin typeface="Gotham Medium" panose="02000604030000020004" pitchFamily="50" charset="0"/>
                <a:ea typeface="Calibri" panose="020F0502020204030204" pitchFamily="34" charset="0"/>
                <a:cs typeface="Calibri-Bold"/>
              </a:rPr>
              <a:t> com Deus</a:t>
            </a:r>
            <a:endParaRPr lang="pt-BR" sz="4200" dirty="0">
              <a:latin typeface="Gotham Medium" panose="02000604030000020004" pitchFamily="50" charset="0"/>
            </a:endParaRP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Autofit/>
          </a:bodyPr>
          <a:lstStyle/>
          <a:p>
            <a:pPr marL="0" indent="0">
              <a:spcAft>
                <a:spcPts val="800"/>
              </a:spcAft>
              <a:buNone/>
            </a:pPr>
            <a:r>
              <a:rPr lang="pt-BR" sz="4000" dirty="0">
                <a:solidFill>
                  <a:srgbClr val="333333"/>
                </a:solidFill>
                <a:cs typeface="Arial" panose="020B0604020202020204" pitchFamily="34" charset="0"/>
              </a:rPr>
              <a:t>Conectados com Deus, conectados com os seus,</a:t>
            </a:r>
            <a:endParaRPr lang="pt-BR" sz="4000" dirty="0">
              <a:cs typeface="Arial" panose="020B0604020202020204" pitchFamily="34" charset="0"/>
            </a:endParaRPr>
          </a:p>
          <a:p>
            <a:pPr marL="0" indent="0">
              <a:spcAft>
                <a:spcPts val="800"/>
              </a:spcAft>
              <a:buNone/>
            </a:pPr>
            <a:r>
              <a:rPr lang="pt-BR" sz="4000" dirty="0">
                <a:solidFill>
                  <a:srgbClr val="333333"/>
                </a:solidFill>
                <a:cs typeface="Arial" panose="020B0604020202020204" pitchFamily="34" charset="0"/>
              </a:rPr>
              <a:t>Filhos, criação, irmãos, conectados com Deus. 2x</a:t>
            </a:r>
            <a:endParaRPr lang="pt-BR" sz="4000" dirty="0">
              <a:cs typeface="Arial" panose="020B0604020202020204" pitchFamily="34" charset="0"/>
            </a:endParaRPr>
          </a:p>
          <a:p>
            <a:pPr marL="0" indent="0">
              <a:spcAft>
                <a:spcPts val="800"/>
              </a:spcAft>
              <a:buNone/>
            </a:pPr>
            <a:r>
              <a:rPr lang="pt-BR" sz="4000" dirty="0">
                <a:solidFill>
                  <a:srgbClr val="333333"/>
                </a:solidFill>
                <a:cs typeface="Arial" panose="020B0604020202020204" pitchFamily="34" charset="0"/>
              </a:rPr>
              <a:t>Não deixe que ninguém te despreze por ser jovem, mas seja exemplo</a:t>
            </a:r>
            <a:endParaRPr lang="pt-BR" sz="4000" dirty="0">
              <a:cs typeface="Arial" panose="020B0604020202020204" pitchFamily="34" charset="0"/>
            </a:endParaRPr>
          </a:p>
          <a:p>
            <a:pPr marL="0" indent="0">
              <a:spcAft>
                <a:spcPts val="800"/>
              </a:spcAft>
              <a:buNone/>
            </a:pPr>
            <a:r>
              <a:rPr lang="pt-BR" sz="4000" dirty="0">
                <a:solidFill>
                  <a:srgbClr val="333333"/>
                </a:solidFill>
                <a:cs typeface="Arial" panose="020B0604020202020204" pitchFamily="34" charset="0"/>
              </a:rPr>
              <a:t>Exemplo real por ser cristão. Cuidando bem da criação.</a:t>
            </a:r>
            <a:endParaRPr lang="pt-BR" sz="4000" dirty="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6274022"/>
      </p:ext>
    </p:extLst>
  </p:cSld>
  <p:clrMapOvr>
    <a:masterClrMapping/>
  </p:clrMapOvr>
</p:sld>
</file>

<file path=ppt/slides/slide2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Autofit/>
          </a:bodyPr>
          <a:lstStyle/>
          <a:p>
            <a:pPr marL="0" indent="0">
              <a:spcAft>
                <a:spcPts val="800"/>
              </a:spcAft>
              <a:buNone/>
            </a:pPr>
            <a:r>
              <a:rPr lang="pt-BR" sz="4000" dirty="0">
                <a:solidFill>
                  <a:srgbClr val="333333"/>
                </a:solidFill>
                <a:cs typeface="Arial" panose="020B0604020202020204" pitchFamily="34" charset="0"/>
              </a:rPr>
              <a:t>Conectados com Deus, conectados com os seus,</a:t>
            </a:r>
            <a:endParaRPr lang="pt-BR" sz="4000" dirty="0">
              <a:cs typeface="Arial" panose="020B0604020202020204" pitchFamily="34" charset="0"/>
            </a:endParaRPr>
          </a:p>
          <a:p>
            <a:pPr marL="0" indent="0">
              <a:spcAft>
                <a:spcPts val="800"/>
              </a:spcAft>
              <a:buNone/>
            </a:pPr>
            <a:r>
              <a:rPr lang="pt-BR" sz="4000" dirty="0">
                <a:solidFill>
                  <a:srgbClr val="333333"/>
                </a:solidFill>
                <a:cs typeface="Arial" panose="020B0604020202020204" pitchFamily="34" charset="0"/>
              </a:rPr>
              <a:t>Filhos, criação, irmãos, conectados com Deus. 2x</a:t>
            </a:r>
          </a:p>
          <a:p>
            <a:pPr marL="0" indent="0">
              <a:spcAft>
                <a:spcPts val="800"/>
              </a:spcAft>
              <a:buNone/>
            </a:pPr>
            <a:endParaRPr lang="pt-BR" sz="4000" dirty="0">
              <a:cs typeface="Arial" panose="020B0604020202020204" pitchFamily="34" charset="0"/>
            </a:endParaRPr>
          </a:p>
          <a:p>
            <a:pPr marL="0" indent="0">
              <a:spcAft>
                <a:spcPts val="800"/>
              </a:spcAft>
              <a:buNone/>
            </a:pPr>
            <a:r>
              <a:rPr lang="pt-BR" sz="4000" dirty="0">
                <a:solidFill>
                  <a:srgbClr val="333333"/>
                </a:solidFill>
                <a:cs typeface="Arial" panose="020B0604020202020204" pitchFamily="34" charset="0"/>
              </a:rPr>
              <a:t>Ser protagonista é levar a sério nossa fé.</a:t>
            </a:r>
            <a:endParaRPr lang="pt-BR" sz="4000" dirty="0">
              <a:cs typeface="Arial" panose="020B0604020202020204" pitchFamily="34" charset="0"/>
            </a:endParaRPr>
          </a:p>
          <a:p>
            <a:pPr marL="0" indent="0">
              <a:spcAft>
                <a:spcPts val="800"/>
              </a:spcAft>
              <a:buNone/>
            </a:pPr>
            <a:r>
              <a:rPr lang="pt-BR" sz="4000" dirty="0">
                <a:solidFill>
                  <a:srgbClr val="333333"/>
                </a:solidFill>
                <a:cs typeface="Arial" panose="020B0604020202020204" pitchFamily="34" charset="0"/>
              </a:rPr>
              <a:t>Fé ativa no amor transforma e tira toda dor.</a:t>
            </a:r>
            <a:endParaRPr lang="pt-BR" sz="4000" dirty="0"/>
          </a:p>
        </p:txBody>
      </p:sp>
      <p:sp>
        <p:nvSpPr>
          <p:cNvPr id="2" name="Seta: para a Esquerda 1">
            <a:extLst>
              <a:ext uri="{FF2B5EF4-FFF2-40B4-BE49-F238E27FC236}">
                <a16:creationId xmlns:a16="http://schemas.microsoft.com/office/drawing/2014/main" id="{BEECDEF1-4151-9748-463A-79BFC617732E}"/>
              </a:ext>
            </a:extLst>
          </p:cNvPr>
          <p:cNvSpPr/>
          <p:nvPr/>
        </p:nvSpPr>
        <p:spPr>
          <a:xfrm>
            <a:off x="151151" y="5996066"/>
            <a:ext cx="1138004" cy="713074"/>
          </a:xfrm>
          <a:prstGeom prst="leftArrow">
            <a:avLst/>
          </a:prstGeom>
          <a:solidFill>
            <a:srgbClr val="6E9D80"/>
          </a:solidFill>
          <a:ln>
            <a:solidFill>
              <a:srgbClr val="6E9D8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>
                <a:solidFill>
                  <a:srgbClr val="072A23"/>
                </a:solidFill>
                <a:hlinkClick r:id="rId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Voltar</a:t>
            </a:r>
            <a:endParaRPr lang="pt-BR" dirty="0">
              <a:solidFill>
                <a:srgbClr val="072A2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7676245"/>
      </p:ext>
    </p:extLst>
  </p:cSld>
  <p:clrMapOvr>
    <a:masterClrMapping/>
  </p:clrMapOvr>
</p:sld>
</file>

<file path=ppt/slides/slide2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F41599C-11C8-5753-A541-3A775301F1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45203"/>
            <a:ext cx="10515600" cy="1325563"/>
          </a:xfrm>
        </p:spPr>
        <p:txBody>
          <a:bodyPr>
            <a:normAutofit/>
          </a:bodyPr>
          <a:lstStyle/>
          <a:p>
            <a:r>
              <a:rPr lang="pt-BR" sz="4200" b="1" kern="0" dirty="0">
                <a:effectLst/>
                <a:latin typeface="Gotham Medium" panose="02000604030000020004" pitchFamily="50" charset="0"/>
                <a:ea typeface="Calibri" panose="020F0502020204030204" pitchFamily="34" charset="0"/>
                <a:cs typeface="Calibri-Bold"/>
              </a:rPr>
              <a:t>Jovem, pelo que bate seu coração?</a:t>
            </a:r>
            <a:endParaRPr lang="pt-BR" sz="4200" dirty="0">
              <a:latin typeface="Gotham Medium" panose="02000604030000020004" pitchFamily="50" charset="0"/>
            </a:endParaRP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 lnSpcReduction="10000"/>
          </a:bodyPr>
          <a:lstStyle/>
          <a:p>
            <a:pPr marL="0" indent="0">
              <a:spcAft>
                <a:spcPts val="1000"/>
              </a:spcAft>
              <a:buNone/>
            </a:pPr>
            <a:r>
              <a:rPr lang="pt-BR" sz="4000" dirty="0">
                <a:solidFill>
                  <a:srgbClr val="333333"/>
                </a:solidFill>
              </a:rPr>
              <a:t>Dá, Senhor, o pão de cada dia</a:t>
            </a:r>
            <a:endParaRPr lang="pt-BR" sz="4000" dirty="0"/>
          </a:p>
          <a:p>
            <a:pPr marL="0" indent="0">
              <a:spcAft>
                <a:spcPts val="1000"/>
              </a:spcAft>
              <a:buNone/>
            </a:pPr>
            <a:r>
              <a:rPr lang="pt-BR" sz="4000" dirty="0">
                <a:solidFill>
                  <a:srgbClr val="333333"/>
                </a:solidFill>
              </a:rPr>
              <a:t>Saúde, alegria e que na dificuldade</a:t>
            </a:r>
            <a:endParaRPr lang="pt-BR" sz="4000" dirty="0"/>
          </a:p>
          <a:p>
            <a:pPr marL="0" indent="0">
              <a:spcAft>
                <a:spcPts val="1000"/>
              </a:spcAft>
              <a:buNone/>
            </a:pPr>
            <a:r>
              <a:rPr lang="pt-BR" sz="4000" dirty="0">
                <a:solidFill>
                  <a:srgbClr val="333333"/>
                </a:solidFill>
              </a:rPr>
              <a:t>Permaneça viva em todo cristão</a:t>
            </a:r>
            <a:endParaRPr lang="pt-BR" sz="4000" dirty="0"/>
          </a:p>
          <a:p>
            <a:pPr marL="0" indent="0">
              <a:spcAft>
                <a:spcPts val="1000"/>
              </a:spcAft>
              <a:buNone/>
            </a:pPr>
            <a:r>
              <a:rPr lang="pt-BR" sz="4000" dirty="0">
                <a:solidFill>
                  <a:srgbClr val="333333"/>
                </a:solidFill>
              </a:rPr>
              <a:t>A missão de Deus, nossa paixão, amor e verdade</a:t>
            </a:r>
            <a:endParaRPr lang="pt-BR" sz="4000" dirty="0"/>
          </a:p>
          <a:p>
            <a:pPr marL="0" indent="0">
              <a:spcAft>
                <a:spcPts val="1000"/>
              </a:spcAft>
              <a:buNone/>
            </a:pPr>
            <a:r>
              <a:rPr lang="pt-BR" sz="4000" dirty="0">
                <a:solidFill>
                  <a:srgbClr val="333333"/>
                </a:solidFill>
              </a:rPr>
              <a:t>Por isso você, que é batizado (a) como eu</a:t>
            </a:r>
            <a:endParaRPr lang="pt-BR" sz="4000" dirty="0"/>
          </a:p>
          <a:p>
            <a:pPr marL="0" indent="0">
              <a:spcAft>
                <a:spcPts val="1000"/>
              </a:spcAft>
              <a:buNone/>
            </a:pPr>
            <a:r>
              <a:rPr lang="pt-BR" sz="4000" dirty="0">
                <a:solidFill>
                  <a:srgbClr val="333333"/>
                </a:solidFill>
              </a:rPr>
              <a:t>Abrace comigo, a missão de Deus (2x)</a:t>
            </a:r>
            <a:endParaRPr lang="pt-BR" sz="4000" dirty="0">
              <a:effectLst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412877121"/>
      </p:ext>
    </p:extLst>
  </p:cSld>
  <p:clrMapOvr>
    <a:masterClrMapping/>
  </p:clrMapOvr>
</p:sld>
</file>

<file path=ppt/slides/slide2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766"/>
            <a:ext cx="10515600" cy="472291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t-BR" sz="4000" i="1" dirty="0">
                <a:cs typeface="Arial" panose="020B0604020202020204" pitchFamily="34" charset="0"/>
              </a:rPr>
              <a:t>Jovem, pelo que bate seu coração?</a:t>
            </a:r>
            <a:endParaRPr lang="pt-BR" sz="4000" dirty="0"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pt-BR" sz="4000" i="1" dirty="0">
                <a:cs typeface="Arial" panose="020B0604020202020204" pitchFamily="34" charset="0"/>
              </a:rPr>
              <a:t>Deixe-se levar pela batida desta canção.</a:t>
            </a:r>
            <a:endParaRPr lang="pt-BR" sz="4000" dirty="0"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pt-BR" sz="4000" i="1" dirty="0">
                <a:cs typeface="Arial" panose="020B0604020202020204" pitchFamily="34" charset="0"/>
              </a:rPr>
              <a:t>Jovem, pelo que bate seu coração?</a:t>
            </a:r>
            <a:endParaRPr lang="pt-BR" sz="4000" dirty="0"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pt-BR" sz="4000" i="1" dirty="0">
                <a:cs typeface="Arial" panose="020B0604020202020204" pitchFamily="34" charset="0"/>
              </a:rPr>
              <a:t>É a fé que determina a nossa ação. (3x)</a:t>
            </a:r>
            <a:endParaRPr lang="pt-BR" sz="4000" dirty="0">
              <a:effectLst/>
              <a:cs typeface="Arial" panose="020B0604020202020204" pitchFamily="34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92625812"/>
      </p:ext>
    </p:extLst>
  </p:cSld>
  <p:clrMapOvr>
    <a:masterClrMapping/>
  </p:clrMapOvr>
</p:sld>
</file>

<file path=ppt/slides/slide2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32934"/>
            <a:ext cx="10515600" cy="5260750"/>
          </a:xfrm>
        </p:spPr>
        <p:txBody>
          <a:bodyPr>
            <a:normAutofit/>
          </a:bodyPr>
          <a:lstStyle/>
          <a:p>
            <a:pPr marL="0" indent="0">
              <a:spcAft>
                <a:spcPts val="1000"/>
              </a:spcAft>
              <a:buNone/>
            </a:pPr>
            <a:r>
              <a:rPr lang="pt-BR" sz="4000" dirty="0">
                <a:solidFill>
                  <a:srgbClr val="333333"/>
                </a:solidFill>
                <a:cs typeface="Arial" panose="020B0604020202020204" pitchFamily="34" charset="0"/>
              </a:rPr>
              <a:t>Jesus ensinava a multidão</a:t>
            </a:r>
            <a:endParaRPr lang="pt-BR" sz="4000" dirty="0">
              <a:cs typeface="Arial" panose="020B0604020202020204" pitchFamily="34" charset="0"/>
            </a:endParaRPr>
          </a:p>
          <a:p>
            <a:pPr marL="0" indent="0">
              <a:spcAft>
                <a:spcPts val="1000"/>
              </a:spcAft>
              <a:buNone/>
            </a:pPr>
            <a:r>
              <a:rPr lang="pt-BR" sz="4000" dirty="0">
                <a:solidFill>
                  <a:srgbClr val="333333"/>
                </a:solidFill>
                <a:cs typeface="Arial" panose="020B0604020202020204" pitchFamily="34" charset="0"/>
              </a:rPr>
              <a:t>Verbo se fez carne, se tornou ação.</a:t>
            </a:r>
            <a:endParaRPr lang="pt-BR" sz="4000" dirty="0">
              <a:cs typeface="Arial" panose="020B0604020202020204" pitchFamily="34" charset="0"/>
            </a:endParaRPr>
          </a:p>
          <a:p>
            <a:pPr marL="0" indent="0">
              <a:spcAft>
                <a:spcPts val="1000"/>
              </a:spcAft>
              <a:buNone/>
            </a:pPr>
            <a:r>
              <a:rPr lang="pt-BR" sz="4000" dirty="0">
                <a:solidFill>
                  <a:srgbClr val="333333"/>
                </a:solidFill>
                <a:cs typeface="Arial" panose="020B0604020202020204" pitchFamily="34" charset="0"/>
              </a:rPr>
              <a:t>Pra mudar a realidade</a:t>
            </a:r>
            <a:endParaRPr lang="pt-BR" sz="4000" dirty="0">
              <a:cs typeface="Arial" panose="020B0604020202020204" pitchFamily="34" charset="0"/>
            </a:endParaRPr>
          </a:p>
          <a:p>
            <a:pPr marL="0" indent="0">
              <a:spcAft>
                <a:spcPts val="1000"/>
              </a:spcAft>
              <a:buNone/>
            </a:pPr>
            <a:r>
              <a:rPr lang="pt-BR" sz="4000" dirty="0">
                <a:solidFill>
                  <a:srgbClr val="333333"/>
                </a:solidFill>
                <a:cs typeface="Arial" panose="020B0604020202020204" pitchFamily="34" charset="0"/>
              </a:rPr>
              <a:t>Deus escolheu a todos nós</a:t>
            </a:r>
            <a:endParaRPr lang="pt-BR" sz="4000" dirty="0">
              <a:cs typeface="Arial" panose="020B0604020202020204" pitchFamily="34" charset="0"/>
            </a:endParaRPr>
          </a:p>
          <a:p>
            <a:pPr marL="0" indent="0">
              <a:spcAft>
                <a:spcPts val="1000"/>
              </a:spcAft>
              <a:buNone/>
            </a:pPr>
            <a:r>
              <a:rPr lang="pt-BR" sz="4000" dirty="0">
                <a:solidFill>
                  <a:srgbClr val="333333"/>
                </a:solidFill>
                <a:cs typeface="Arial" panose="020B0604020202020204" pitchFamily="34" charset="0"/>
              </a:rPr>
              <a:t>Somos os seus braços e a sua voz</a:t>
            </a:r>
            <a:endParaRPr lang="pt-BR" sz="4000" dirty="0">
              <a:cs typeface="Arial" panose="020B0604020202020204" pitchFamily="34" charset="0"/>
            </a:endParaRPr>
          </a:p>
          <a:p>
            <a:pPr marL="0" indent="0">
              <a:spcAft>
                <a:spcPts val="1000"/>
              </a:spcAft>
              <a:buNone/>
            </a:pPr>
            <a:r>
              <a:rPr lang="pt-BR" sz="4000" dirty="0">
                <a:solidFill>
                  <a:srgbClr val="333333"/>
                </a:solidFill>
                <a:cs typeface="Arial" panose="020B0604020202020204" pitchFamily="34" charset="0"/>
              </a:rPr>
              <a:t>Em meio a sociedade</a:t>
            </a:r>
            <a:endParaRPr lang="pt-BR" sz="4000" dirty="0">
              <a:cs typeface="Arial" panose="020B0604020202020204" pitchFamily="34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286019751"/>
      </p:ext>
    </p:extLst>
  </p:cSld>
  <p:clrMapOvr>
    <a:masterClrMapping/>
  </p:clrMapOvr>
</p:sld>
</file>

<file path=ppt/slides/slide2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F69962-8397-FEF2-4095-DE962675D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67541"/>
            <a:ext cx="10515600" cy="4722917"/>
          </a:xfrm>
        </p:spPr>
        <p:txBody>
          <a:bodyPr>
            <a:normAutofit fontScale="77500" lnSpcReduction="20000"/>
          </a:bodyPr>
          <a:lstStyle/>
          <a:p>
            <a:pPr marL="0" indent="0">
              <a:spcAft>
                <a:spcPts val="1000"/>
              </a:spcAft>
              <a:buNone/>
            </a:pPr>
            <a:r>
              <a:rPr lang="pt-BR" sz="5700" dirty="0">
                <a:cs typeface="Arial" panose="020B0604020202020204" pitchFamily="34" charset="0"/>
              </a:rPr>
              <a:t>Por isso você, que é batizado (a) como eu</a:t>
            </a:r>
          </a:p>
          <a:p>
            <a:pPr marL="0" indent="0">
              <a:spcAft>
                <a:spcPts val="1000"/>
              </a:spcAft>
              <a:buNone/>
            </a:pPr>
            <a:r>
              <a:rPr lang="pt-BR" sz="5700" dirty="0">
                <a:cs typeface="Arial" panose="020B0604020202020204" pitchFamily="34" charset="0"/>
              </a:rPr>
              <a:t>Abrace comigo, a missão de Deus (2x)</a:t>
            </a:r>
          </a:p>
          <a:p>
            <a:pPr marL="0" indent="0">
              <a:spcAft>
                <a:spcPts val="1000"/>
              </a:spcAft>
              <a:buNone/>
            </a:pPr>
            <a:endParaRPr lang="pt-BR" sz="5700" dirty="0">
              <a:effectLst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pt-BR" sz="5700" i="1" dirty="0">
                <a:cs typeface="Arial" panose="020B0604020202020204" pitchFamily="34" charset="0"/>
              </a:rPr>
              <a:t>Jovem, pelo que bate seu coração?</a:t>
            </a:r>
            <a:endParaRPr lang="pt-BR" sz="5700" dirty="0"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pt-BR" sz="5700" i="1" dirty="0">
                <a:cs typeface="Arial" panose="020B0604020202020204" pitchFamily="34" charset="0"/>
              </a:rPr>
              <a:t>Deixe-se levar pela batida desta canção.</a:t>
            </a:r>
            <a:endParaRPr lang="pt-BR" sz="5700" dirty="0"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pt-BR" sz="5700" i="1" dirty="0">
                <a:cs typeface="Arial" panose="020B0604020202020204" pitchFamily="34" charset="0"/>
              </a:rPr>
              <a:t>Jovem, pelo que bate seu coração?</a:t>
            </a:r>
            <a:endParaRPr lang="pt-BR" sz="5700" dirty="0"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pt-BR" sz="5700" i="1" dirty="0">
                <a:cs typeface="Arial" panose="020B0604020202020204" pitchFamily="34" charset="0"/>
              </a:rPr>
              <a:t>É a fé que determina a nossa ação. (3x)</a:t>
            </a:r>
            <a:endParaRPr lang="pt-BR" sz="5700" dirty="0">
              <a:effectLst/>
              <a:cs typeface="Arial" panose="020B0604020202020204" pitchFamily="34" charset="0"/>
            </a:endParaRPr>
          </a:p>
          <a:p>
            <a:endParaRPr lang="pt-BR" dirty="0"/>
          </a:p>
        </p:txBody>
      </p:sp>
      <p:sp>
        <p:nvSpPr>
          <p:cNvPr id="2" name="Seta: para a Esquerda 1">
            <a:extLst>
              <a:ext uri="{FF2B5EF4-FFF2-40B4-BE49-F238E27FC236}">
                <a16:creationId xmlns:a16="http://schemas.microsoft.com/office/drawing/2014/main" id="{814D43BF-B068-1665-A79D-1BC9C90DAEB4}"/>
              </a:ext>
            </a:extLst>
          </p:cNvPr>
          <p:cNvSpPr/>
          <p:nvPr/>
        </p:nvSpPr>
        <p:spPr>
          <a:xfrm>
            <a:off x="151151" y="5996066"/>
            <a:ext cx="1138004" cy="713074"/>
          </a:xfrm>
          <a:prstGeom prst="leftArrow">
            <a:avLst/>
          </a:prstGeom>
          <a:solidFill>
            <a:srgbClr val="6E9D80"/>
          </a:solidFill>
          <a:ln>
            <a:solidFill>
              <a:srgbClr val="6E9D8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>
                <a:solidFill>
                  <a:srgbClr val="072A23"/>
                </a:solidFill>
                <a:hlinkClick r:id="rId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Voltar</a:t>
            </a:r>
            <a:endParaRPr lang="pt-BR" dirty="0">
              <a:solidFill>
                <a:srgbClr val="072A2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456097"/>
      </p:ext>
    </p:extLst>
  </p:cSld>
  <p:clrMapOvr>
    <a:masterClrMapping/>
  </p:clrMapOvr>
</p:sld>
</file>

<file path=ppt/slides/slide2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F9D474D-4617-CDF1-038E-7E145EF0C4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4200" b="0" i="0" u="none" strike="noStrike" baseline="0" dirty="0">
                <a:solidFill>
                  <a:srgbClr val="373435"/>
                </a:solidFill>
                <a:latin typeface="Gotham Medium" panose="02000604030000020004" pitchFamily="50" charset="0"/>
              </a:rPr>
              <a:t>Somos igreja de Cristo</a:t>
            </a:r>
            <a:endParaRPr lang="pt-BR" sz="4200" dirty="0">
              <a:latin typeface="Gotham Medium" panose="02000604030000020004" pitchFamily="50" charset="0"/>
            </a:endParaRP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6311680C-49AF-418E-ED0F-C22C49F94D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pt-BR" sz="4000" dirty="0"/>
              <a:t>1.Somos Igreja de Cristo, do Cristo que é misericórdia. </a:t>
            </a:r>
          </a:p>
          <a:p>
            <a:pPr marL="0" indent="0">
              <a:buNone/>
            </a:pPr>
            <a:r>
              <a:rPr lang="pt-BR" sz="4000" dirty="0"/>
              <a:t>Somos Igreja de Cristo, do Cristo que é libertação.</a:t>
            </a:r>
          </a:p>
          <a:p>
            <a:pPr marL="0" indent="0">
              <a:buNone/>
            </a:pPr>
            <a:r>
              <a:rPr lang="pt-BR" sz="4000" dirty="0"/>
              <a:t>Somos Igreja que prega, o Cristo que sofre na cruz. </a:t>
            </a:r>
          </a:p>
          <a:p>
            <a:pPr marL="0" indent="0">
              <a:buNone/>
            </a:pPr>
            <a:r>
              <a:rPr lang="pt-BR" sz="4000" dirty="0"/>
              <a:t>Somos Igreja que aponta, a graça e o amor de Jesus</a:t>
            </a:r>
          </a:p>
        </p:txBody>
      </p:sp>
    </p:spTree>
    <p:extLst>
      <p:ext uri="{BB962C8B-B14F-4D97-AF65-F5344CB8AC3E}">
        <p14:creationId xmlns:p14="http://schemas.microsoft.com/office/powerpoint/2010/main" val="2749457474"/>
      </p:ext>
    </p:extLst>
  </p:cSld>
  <p:clrMapOvr>
    <a:masterClrMapping/>
  </p:clrMapOvr>
</p:sld>
</file>

<file path=ppt/slides/slide2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8DDD3DE9-37B8-E30B-038F-DA56BDCA6D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pt-BR" sz="4000" dirty="0"/>
              <a:t>/: Sal da terra e luz do mundo, é nossa missão. </a:t>
            </a:r>
          </a:p>
          <a:p>
            <a:pPr marL="0" indent="0">
              <a:buNone/>
            </a:pPr>
            <a:r>
              <a:rPr lang="pt-BR" sz="4000" dirty="0"/>
              <a:t>Que tempera e reflete, o Cristo que traz salvação.:/</a:t>
            </a:r>
          </a:p>
        </p:txBody>
      </p:sp>
    </p:spTree>
    <p:extLst>
      <p:ext uri="{BB962C8B-B14F-4D97-AF65-F5344CB8AC3E}">
        <p14:creationId xmlns:p14="http://schemas.microsoft.com/office/powerpoint/2010/main" val="845176711"/>
      </p:ext>
    </p:extLst>
  </p:cSld>
  <p:clrMapOvr>
    <a:masterClrMapping/>
  </p:clrMapOvr>
</p:sld>
</file>

<file path=ppt/slides/slide2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8DDD3DE9-37B8-E30B-038F-DA56BDCA6D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00667"/>
            <a:ext cx="10515600" cy="507629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t-BR" sz="4000" dirty="0"/>
              <a:t>2. Somos Igreja de Cristo, do Cristo que é paz e justiça. </a:t>
            </a:r>
          </a:p>
          <a:p>
            <a:pPr marL="0" indent="0">
              <a:buNone/>
            </a:pPr>
            <a:r>
              <a:rPr lang="pt-BR" sz="4000" dirty="0"/>
              <a:t>Somos Igreja de Cristo, do Cristo que é comunhão. </a:t>
            </a:r>
          </a:p>
          <a:p>
            <a:pPr marL="0" indent="0">
              <a:buNone/>
            </a:pPr>
            <a:r>
              <a:rPr lang="pt-BR" sz="4000" dirty="0"/>
              <a:t>Somos Igreja que sofre, com falta de compreensão. </a:t>
            </a:r>
          </a:p>
          <a:p>
            <a:pPr marL="0" indent="0">
              <a:buNone/>
            </a:pPr>
            <a:r>
              <a:rPr lang="pt-BR" sz="4000" dirty="0"/>
              <a:t>Somos Igreja que insiste, que o amor gera mais comunhão. </a:t>
            </a:r>
          </a:p>
        </p:txBody>
      </p:sp>
    </p:spTree>
    <p:extLst>
      <p:ext uri="{BB962C8B-B14F-4D97-AF65-F5344CB8AC3E}">
        <p14:creationId xmlns:p14="http://schemas.microsoft.com/office/powerpoint/2010/main" val="3453050649"/>
      </p:ext>
    </p:extLst>
  </p:cSld>
  <p:clrMapOvr>
    <a:masterClrMapping/>
  </p:clrMapOvr>
</p:sld>
</file>

<file path=ppt/slides/slide2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8DDD3DE9-37B8-E30B-038F-DA56BDCA6D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pt-BR" sz="4000" dirty="0"/>
              <a:t>/: Sal da terra e luz do mundo, é nossa missão. </a:t>
            </a:r>
          </a:p>
          <a:p>
            <a:pPr marL="0" indent="0">
              <a:buNone/>
            </a:pPr>
            <a:r>
              <a:rPr lang="pt-BR" sz="4000" dirty="0"/>
              <a:t>Que tempera e reflete, o Cristo que traz salvação.:/</a:t>
            </a:r>
          </a:p>
        </p:txBody>
      </p:sp>
      <p:sp>
        <p:nvSpPr>
          <p:cNvPr id="2" name="Seta: para a Esquerda 1">
            <a:extLst>
              <a:ext uri="{FF2B5EF4-FFF2-40B4-BE49-F238E27FC236}">
                <a16:creationId xmlns:a16="http://schemas.microsoft.com/office/drawing/2014/main" id="{F8280F62-D4F1-4374-DAF6-DE8D908172D4}"/>
              </a:ext>
            </a:extLst>
          </p:cNvPr>
          <p:cNvSpPr/>
          <p:nvPr/>
        </p:nvSpPr>
        <p:spPr>
          <a:xfrm>
            <a:off x="151151" y="5996066"/>
            <a:ext cx="1138004" cy="713074"/>
          </a:xfrm>
          <a:prstGeom prst="leftArrow">
            <a:avLst/>
          </a:prstGeom>
          <a:solidFill>
            <a:srgbClr val="6E9D80"/>
          </a:solidFill>
          <a:ln>
            <a:solidFill>
              <a:srgbClr val="6E9D8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>
                <a:solidFill>
                  <a:srgbClr val="072A23"/>
                </a:solidFill>
                <a:hlinkClick r:id="rId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Voltar</a:t>
            </a:r>
            <a:endParaRPr lang="pt-BR" dirty="0">
              <a:solidFill>
                <a:srgbClr val="072A2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3841993"/>
      </p:ext>
    </p:extLst>
  </p:cSld>
  <p:clrMapOvr>
    <a:masterClrMapping/>
  </p:clrMapOvr>
</p:sld>
</file>

<file path=ppt/slides/slide2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FE13BE8-7777-0140-6314-F81B2883F8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4200" dirty="0">
                <a:latin typeface="Gotham Medium" panose="02000604030000020004" pitchFamily="50" charset="0"/>
              </a:rPr>
              <a:t>Viva o amor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2E4C4487-18B1-316A-1602-116ECFC3F1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pt-BR" sz="4000" dirty="0"/>
              <a:t>1. Atenção a quem quiser seguir </a:t>
            </a:r>
          </a:p>
          <a:p>
            <a:pPr marL="0" indent="0">
              <a:buNone/>
            </a:pPr>
            <a:r>
              <a:rPr lang="pt-BR" sz="4000" dirty="0"/>
              <a:t>o grande mandamento do amor! </a:t>
            </a:r>
          </a:p>
          <a:p>
            <a:pPr marL="0" indent="0">
              <a:buNone/>
            </a:pPr>
            <a:r>
              <a:rPr lang="pt-BR" sz="4000" dirty="0"/>
              <a:t>Quem viver na luz de Cristo </a:t>
            </a:r>
          </a:p>
          <a:p>
            <a:pPr marL="0" indent="0">
              <a:buNone/>
            </a:pPr>
            <a:r>
              <a:rPr lang="pt-BR" sz="4000" dirty="0"/>
              <a:t>não pode a ninguém odiar. </a:t>
            </a:r>
          </a:p>
        </p:txBody>
      </p:sp>
    </p:spTree>
    <p:extLst>
      <p:ext uri="{BB962C8B-B14F-4D97-AF65-F5344CB8AC3E}">
        <p14:creationId xmlns:p14="http://schemas.microsoft.com/office/powerpoint/2010/main" val="1201997292"/>
      </p:ext>
    </p:extLst>
  </p:cSld>
  <p:clrMapOvr>
    <a:masterClrMapping/>
  </p:clrMapOvr>
</p:sld>
</file>

<file path=ppt/slides/slide2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D47299B0-6D1C-AB4F-3A82-F493127567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9934" y="1757892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t-BR" sz="4000" dirty="0"/>
              <a:t>/: Viva o amor, creia no amor, </a:t>
            </a:r>
          </a:p>
          <a:p>
            <a:pPr marL="0" indent="0">
              <a:buNone/>
            </a:pPr>
            <a:r>
              <a:rPr lang="pt-BR" sz="4000" dirty="0"/>
              <a:t>pratique o amor, reparta o amor. :/</a:t>
            </a:r>
          </a:p>
        </p:txBody>
      </p:sp>
    </p:spTree>
    <p:extLst>
      <p:ext uri="{BB962C8B-B14F-4D97-AF65-F5344CB8AC3E}">
        <p14:creationId xmlns:p14="http://schemas.microsoft.com/office/powerpoint/2010/main" val="1648970065"/>
      </p:ext>
    </p:extLst>
  </p:cSld>
  <p:clrMapOvr>
    <a:masterClrMapping/>
  </p:clrMapOvr>
</p:sld>
</file>

<file path=ppt/slides/slide2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D47299B0-6D1C-AB4F-3A82-F493127567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9934" y="1757892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t-BR" sz="4000" dirty="0"/>
              <a:t>2. Com palavras não se vive o amor, </a:t>
            </a:r>
          </a:p>
          <a:p>
            <a:pPr marL="0" indent="0">
              <a:buNone/>
            </a:pPr>
            <a:r>
              <a:rPr lang="pt-BR" sz="4000" dirty="0"/>
              <a:t>mas com iniciativas e ações. </a:t>
            </a:r>
          </a:p>
          <a:p>
            <a:pPr marL="0" indent="0">
              <a:buNone/>
            </a:pPr>
            <a:r>
              <a:rPr lang="pt-BR" sz="4000" dirty="0"/>
              <a:t>Cristo amou-nos, deu sua vida, </a:t>
            </a:r>
          </a:p>
          <a:p>
            <a:pPr marL="0" indent="0">
              <a:buNone/>
            </a:pPr>
            <a:r>
              <a:rPr lang="pt-BR" sz="4000" dirty="0"/>
              <a:t>pra darmos nossa vida aos irmãos. </a:t>
            </a:r>
          </a:p>
        </p:txBody>
      </p:sp>
    </p:spTree>
    <p:extLst>
      <p:ext uri="{BB962C8B-B14F-4D97-AF65-F5344CB8AC3E}">
        <p14:creationId xmlns:p14="http://schemas.microsoft.com/office/powerpoint/2010/main" val="3348087754"/>
      </p:ext>
    </p:extLst>
  </p:cSld>
  <p:clrMapOvr>
    <a:masterClrMapping/>
  </p:clrMapOvr>
</p:sld>
</file>

<file path=ppt/slides/slide2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D47299B0-6D1C-AB4F-3A82-F493127567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9934" y="1757892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t-BR" sz="4000" dirty="0"/>
              <a:t>3. Deus uniu-nos todos num só corpo; </a:t>
            </a:r>
          </a:p>
          <a:p>
            <a:pPr marL="0" indent="0">
              <a:buNone/>
            </a:pPr>
            <a:r>
              <a:rPr lang="pt-BR" sz="4000" dirty="0"/>
              <a:t>pessoas diferentes a servir. </a:t>
            </a:r>
          </a:p>
          <a:p>
            <a:pPr marL="0" indent="0">
              <a:buNone/>
            </a:pPr>
            <a:r>
              <a:rPr lang="pt-BR" sz="4000" dirty="0"/>
              <a:t>Se é Cristo que nos une, </a:t>
            </a:r>
          </a:p>
          <a:p>
            <a:pPr marL="0" indent="0">
              <a:buNone/>
            </a:pPr>
            <a:r>
              <a:rPr lang="pt-BR" sz="4000" dirty="0"/>
              <a:t>não cabe a nós ninguém excluir.</a:t>
            </a:r>
          </a:p>
        </p:txBody>
      </p:sp>
    </p:spTree>
    <p:extLst>
      <p:ext uri="{BB962C8B-B14F-4D97-AF65-F5344CB8AC3E}">
        <p14:creationId xmlns:p14="http://schemas.microsoft.com/office/powerpoint/2010/main" val="2629731935"/>
      </p:ext>
    </p:extLst>
  </p:cSld>
  <p:clrMapOvr>
    <a:masterClrMapping/>
  </p:clrMapOvr>
</p:sld>
</file>

<file path=ppt/slides/slide2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81576B38-EAB8-3367-DFB9-4C5C4299B6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pt-BR" sz="4000" dirty="0"/>
              <a:t>/: Viva o amor, creia no amor, </a:t>
            </a:r>
          </a:p>
          <a:p>
            <a:pPr marL="0" indent="0">
              <a:buNone/>
            </a:pPr>
            <a:r>
              <a:rPr lang="pt-BR" sz="4000" dirty="0"/>
              <a:t>pratique o amor, reparta o amor. :/</a:t>
            </a:r>
          </a:p>
          <a:p>
            <a:endParaRPr lang="pt-BR" dirty="0"/>
          </a:p>
        </p:txBody>
      </p:sp>
      <p:sp>
        <p:nvSpPr>
          <p:cNvPr id="4" name="Seta: para a Esquerda 3">
            <a:extLst>
              <a:ext uri="{FF2B5EF4-FFF2-40B4-BE49-F238E27FC236}">
                <a16:creationId xmlns:a16="http://schemas.microsoft.com/office/drawing/2014/main" id="{0B50F6F7-FB2C-08C0-49D9-3BB3E039EDF7}"/>
              </a:ext>
            </a:extLst>
          </p:cNvPr>
          <p:cNvSpPr/>
          <p:nvPr/>
        </p:nvSpPr>
        <p:spPr>
          <a:xfrm>
            <a:off x="151151" y="5996066"/>
            <a:ext cx="1138004" cy="713074"/>
          </a:xfrm>
          <a:prstGeom prst="leftArrow">
            <a:avLst/>
          </a:prstGeom>
          <a:solidFill>
            <a:srgbClr val="6E9D80"/>
          </a:solidFill>
          <a:ln>
            <a:solidFill>
              <a:srgbClr val="6E9D8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>
                <a:solidFill>
                  <a:srgbClr val="072A23"/>
                </a:solidFill>
                <a:hlinkClick r:id="rId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Voltar</a:t>
            </a:r>
            <a:endParaRPr lang="pt-BR" dirty="0">
              <a:solidFill>
                <a:srgbClr val="072A2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1308478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2530</TotalTime>
  <Words>7494</Words>
  <Application>Microsoft Office PowerPoint</Application>
  <PresentationFormat>Widescreen</PresentationFormat>
  <Paragraphs>1067</Paragraphs>
  <Slides>222</Slides>
  <Notes>2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222</vt:i4>
      </vt:variant>
    </vt:vector>
  </HeadingPairs>
  <TitlesOfParts>
    <vt:vector size="227" baseType="lpstr">
      <vt:lpstr>Arial</vt:lpstr>
      <vt:lpstr>Calibri</vt:lpstr>
      <vt:lpstr>Calibri Light</vt:lpstr>
      <vt:lpstr>Gotham Medium</vt:lpstr>
      <vt:lpstr>Tema do Office</vt:lpstr>
      <vt:lpstr>Apresentação do PowerPoint</vt:lpstr>
      <vt:lpstr>ÍNDICE</vt:lpstr>
      <vt:lpstr>ÍNDICE</vt:lpstr>
      <vt:lpstr>Aqui chegando, Senhor (LCI - 5)</vt:lpstr>
      <vt:lpstr>Canção da chegada (LCI - 8)</vt:lpstr>
      <vt:lpstr>Apresentação do PowerPoint</vt:lpstr>
      <vt:lpstr>Apresentação do PowerPoint</vt:lpstr>
      <vt:lpstr>Apresentação do PowerPoint</vt:lpstr>
      <vt:lpstr>Esta é tua casa (LCI – 9)</vt:lpstr>
      <vt:lpstr>Jesus, em tua presença (LCI – 20)</vt:lpstr>
      <vt:lpstr>Apresentação do PowerPoint</vt:lpstr>
      <vt:lpstr>Reunidos aqui (LCI – 26)</vt:lpstr>
      <vt:lpstr>Apresentação do PowerPoint</vt:lpstr>
      <vt:lpstr>Teu povo (LCI – 27)</vt:lpstr>
      <vt:lpstr>Apresentação do PowerPoint</vt:lpstr>
      <vt:lpstr>Apresentação do PowerPoint</vt:lpstr>
      <vt:lpstr>Amigo! Amiga! Que bom que você veio</vt:lpstr>
      <vt:lpstr>Apresentação do PowerPoint</vt:lpstr>
      <vt:lpstr>Olaria de Deus</vt:lpstr>
      <vt:lpstr>Sambinha da acolhida</vt:lpstr>
      <vt:lpstr>Apresentação do PowerPoint</vt:lpstr>
      <vt:lpstr>Apresentação do PowerPoint</vt:lpstr>
      <vt:lpstr>Seja bem vindo olê-lê</vt:lpstr>
      <vt:lpstr>Apresentação do PowerPoint</vt:lpstr>
      <vt:lpstr>Vaso novo (LCI – 33)</vt:lpstr>
      <vt:lpstr>No mundo há tantas dores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Louvo, eu te louvo, ó Deus (LCI – 79)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Te agradeço (LCI – 84)</vt:lpstr>
      <vt:lpstr>Apresentação do PowerPoint</vt:lpstr>
      <vt:lpstr>Apresentação do PowerPoint</vt:lpstr>
      <vt:lpstr>Fico feliz</vt:lpstr>
      <vt:lpstr>Apresentação do PowerPoint</vt:lpstr>
      <vt:lpstr>Pipoca</vt:lpstr>
      <vt:lpstr>Apresentação do PowerPoint</vt:lpstr>
      <vt:lpstr>Pororó</vt:lpstr>
      <vt:lpstr>Apresentação do PowerPoint</vt:lpstr>
      <vt:lpstr>Salmo 19 (LCI – 87)</vt:lpstr>
      <vt:lpstr>Apresentação do PowerPoint</vt:lpstr>
      <vt:lpstr>Apresentação do PowerPoint</vt:lpstr>
      <vt:lpstr>Apresentação do PowerPoint</vt:lpstr>
      <vt:lpstr>Apresentação do PowerPoint</vt:lpstr>
      <vt:lpstr>Salmo 25</vt:lpstr>
      <vt:lpstr>Apresentação do PowerPoint</vt:lpstr>
      <vt:lpstr>Tributai ao Senhor (LCI – 96)</vt:lpstr>
      <vt:lpstr>Apresentação do PowerPoint</vt:lpstr>
      <vt:lpstr>Celebrai com júbilo (LCI – 122)</vt:lpstr>
      <vt:lpstr>Apresentação do PowerPoint</vt:lpstr>
      <vt:lpstr>Apresentação do PowerPoint</vt:lpstr>
      <vt:lpstr>Deus é meu amparo (LCI -155)</vt:lpstr>
      <vt:lpstr>Apresentação do PowerPoint</vt:lpstr>
      <vt:lpstr>1 Coríntios 13 (LCI – 156)</vt:lpstr>
      <vt:lpstr>Apresentação do PowerPoint</vt:lpstr>
      <vt:lpstr>Apresentação do PowerPoint</vt:lpstr>
      <vt:lpstr>Apresentação do PowerPoint</vt:lpstr>
      <vt:lpstr>Estou pronto, Senhor (LCI – 165)</vt:lpstr>
      <vt:lpstr>Apresentação do PowerPoint</vt:lpstr>
      <vt:lpstr>Santo (LCI -243)</vt:lpstr>
      <vt:lpstr>Apresentação do PowerPoint</vt:lpstr>
      <vt:lpstr>Apresentação do PowerPoint</vt:lpstr>
      <vt:lpstr>Agradecemos gentilmente</vt:lpstr>
      <vt:lpstr>Convite ao compromisso</vt:lpstr>
      <vt:lpstr>Apresentação do PowerPoint</vt:lpstr>
      <vt:lpstr>Apresentação do PowerPoint</vt:lpstr>
      <vt:lpstr>Apresentação do PowerPoint</vt:lpstr>
      <vt:lpstr>Apresentação do PowerPoint</vt:lpstr>
      <vt:lpstr>Que a luz de Cristo brilhe (LCI – 285)</vt:lpstr>
      <vt:lpstr>Cuida bem (LCI – 287)</vt:lpstr>
      <vt:lpstr>Apresentação do PowerPoint</vt:lpstr>
      <vt:lpstr>Apresentação do PowerPoint</vt:lpstr>
      <vt:lpstr>Apresentação do PowerPoint</vt:lpstr>
      <vt:lpstr>Vem, derrama a paz (LCI-288)</vt:lpstr>
      <vt:lpstr>Apresentação do PowerPoint</vt:lpstr>
      <vt:lpstr>Apresentação do PowerPoint</vt:lpstr>
      <vt:lpstr>Apresentação do PowerPoint</vt:lpstr>
      <vt:lpstr>As minhas mãos estão cheias</vt:lpstr>
      <vt:lpstr>Nos braços de Deus (LCI-312)</vt:lpstr>
      <vt:lpstr>Apresentação do PowerPoint</vt:lpstr>
      <vt:lpstr>Senhor, se tu me chamas (LCI-320)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O Profeta (LCI – 322)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Axé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Amanhecer (LCI – 341)</vt:lpstr>
      <vt:lpstr>Apresentação do PowerPoint</vt:lpstr>
      <vt:lpstr>Apresentação do PowerPoint</vt:lpstr>
      <vt:lpstr>Celebrai a Cristo (LCI – 442)</vt:lpstr>
      <vt:lpstr>Celebrai a Cristo (LCI – 442)</vt:lpstr>
      <vt:lpstr>Estou alegre</vt:lpstr>
      <vt:lpstr>Apresentação do PowerPoint</vt:lpstr>
      <vt:lpstr>Apresentação do PowerPoint</vt:lpstr>
      <vt:lpstr>Como dar graças? (LCI – 476)</vt:lpstr>
      <vt:lpstr>Apresentação do PowerPoint</vt:lpstr>
      <vt:lpstr>Apresentação do PowerPoint</vt:lpstr>
      <vt:lpstr>Castelo forte (LCI – 482)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Nas asas do vento (LCI – 531)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Eu preciso de você (LCI – 549)</vt:lpstr>
      <vt:lpstr>Cidade da paz (LCI - 557)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Sim, vale a pena viver (LCI – 559)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Diaconia (LCI - 565)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Canção do cuidado (LCI - 567)</vt:lpstr>
      <vt:lpstr>Apresentação do PowerPoint</vt:lpstr>
      <vt:lpstr>Arde a voz em meu peito (LCI – 591)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Mutirão da vida (LCI - 596)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Momento novo (LCI – 605)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 fonte (LCI - 635)</vt:lpstr>
      <vt:lpstr>Apresentação do PowerPoint</vt:lpstr>
      <vt:lpstr>Cada dia o dia inteiro (LCI – 640)</vt:lpstr>
      <vt:lpstr>Apresentação do PowerPoint</vt:lpstr>
      <vt:lpstr>Apresentação do PowerPoint</vt:lpstr>
      <vt:lpstr>Apresentação do PowerPoint</vt:lpstr>
      <vt:lpstr>Querido Deus</vt:lpstr>
      <vt:lpstr>Qual a tua essência?</vt:lpstr>
      <vt:lpstr>Apresentação do PowerPoint</vt:lpstr>
      <vt:lpstr>Apresentação do PowerPoint</vt:lpstr>
      <vt:lpstr>Vida digna, nosso compromisso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Pela Graça temos valor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GerAção JE</vt:lpstr>
      <vt:lpstr>Apresentação do PowerPoint</vt:lpstr>
      <vt:lpstr>Conect@dos com Deus</vt:lpstr>
      <vt:lpstr>Apresentação do PowerPoint</vt:lpstr>
      <vt:lpstr>Jovem, pelo que bate seu coração?</vt:lpstr>
      <vt:lpstr>Apresentação do PowerPoint</vt:lpstr>
      <vt:lpstr>Apresentação do PowerPoint</vt:lpstr>
      <vt:lpstr>Apresentação do PowerPoint</vt:lpstr>
      <vt:lpstr>Somos igreja de Cristo</vt:lpstr>
      <vt:lpstr>Apresentação do PowerPoint</vt:lpstr>
      <vt:lpstr>Apresentação do PowerPoint</vt:lpstr>
      <vt:lpstr>Apresentação do PowerPoint</vt:lpstr>
      <vt:lpstr>Viva o amor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Sara Engel Voigt</dc:creator>
  <cp:lastModifiedBy>Sara Engel Voigt</cp:lastModifiedBy>
  <cp:revision>8</cp:revision>
  <dcterms:created xsi:type="dcterms:W3CDTF">2023-07-05T19:41:12Z</dcterms:created>
  <dcterms:modified xsi:type="dcterms:W3CDTF">2023-07-13T20:41:27Z</dcterms:modified>
</cp:coreProperties>
</file>