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9907588" cy="6858000"/>
  <p:notesSz cx="7559675" cy="10691813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72" d="100"/>
          <a:sy n="72" d="100"/>
        </p:scale>
        <p:origin x="-1068" y="-2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95360" y="273600"/>
            <a:ext cx="89161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95360" y="1604520"/>
            <a:ext cx="8916120" cy="3977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95360" y="273600"/>
            <a:ext cx="89161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95360" y="1604520"/>
            <a:ext cx="891612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95360" y="273600"/>
            <a:ext cx="89161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95360" y="1604520"/>
            <a:ext cx="435096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5064120" y="1604520"/>
            <a:ext cx="435096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95360" y="273600"/>
            <a:ext cx="89161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95360" y="273600"/>
            <a:ext cx="8916120" cy="53078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95360" y="273600"/>
            <a:ext cx="89161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95360" y="1604520"/>
            <a:ext cx="435096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5064120" y="1604520"/>
            <a:ext cx="435096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95360" y="3682080"/>
            <a:ext cx="435096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95360" y="273600"/>
            <a:ext cx="89161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95360" y="1604520"/>
            <a:ext cx="435096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064120" y="1604520"/>
            <a:ext cx="435096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5064120" y="3682080"/>
            <a:ext cx="435096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95360" y="273600"/>
            <a:ext cx="89161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95360" y="1604520"/>
            <a:ext cx="435096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064120" y="1604520"/>
            <a:ext cx="435096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95360" y="3682080"/>
            <a:ext cx="891612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95360" y="273600"/>
            <a:ext cx="89161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95360" y="1604520"/>
            <a:ext cx="891612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95360" y="3682080"/>
            <a:ext cx="891612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95360" y="273600"/>
            <a:ext cx="89161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95360" y="1604520"/>
            <a:ext cx="435096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064120" y="1604520"/>
            <a:ext cx="435096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95360" y="3682080"/>
            <a:ext cx="435096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5064120" y="3682080"/>
            <a:ext cx="435096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95360" y="273600"/>
            <a:ext cx="89161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95360" y="1604520"/>
            <a:ext cx="28706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510000" y="1604520"/>
            <a:ext cx="28706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524640" y="1604520"/>
            <a:ext cx="28706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495360" y="3682080"/>
            <a:ext cx="28706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510000" y="3682080"/>
            <a:ext cx="28706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524640" y="3682080"/>
            <a:ext cx="28706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95360" y="273600"/>
            <a:ext cx="89161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pt-BR" sz="4400" b="0" strike="noStrike" spc="-1">
                <a:latin typeface="Arial"/>
              </a:rPr>
              <a:t>Clique para editar o formato do texto do título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495360" y="1604520"/>
            <a:ext cx="891612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latin typeface="Arial"/>
              </a:rPr>
              <a:t>Clique para editar o formato do texto da estrutura de tópicos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800" b="0" strike="noStrike" spc="-1">
                <a:latin typeface="Arial"/>
              </a:rPr>
              <a:t>2.º nível da estrutura de tópicos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400" b="0" strike="noStrike" spc="-1">
                <a:latin typeface="Arial"/>
              </a:rPr>
              <a:t>3.º nível da estrutura de tópicos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000" b="0" strike="noStrike" spc="-1">
                <a:latin typeface="Arial"/>
              </a:rPr>
              <a:t>4.º nível da estrutura de tópicos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5.º nível da estrutura de tópicos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6.º nível da estrutura de tópicos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7.º nível da estrutura de tópicos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3914" y="602587"/>
            <a:ext cx="3668950" cy="54907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8322" y="185727"/>
            <a:ext cx="576358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Olá!</a:t>
            </a:r>
          </a:p>
          <a:p>
            <a:r>
              <a:rPr lang="pt-BR" sz="20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Para personalizar um cartão de aniversário de batismo, é simples: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Escolha o cartão que quer editar. Para cada ano, há duas versões: com e sem convite para o culto;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Substitua os campos destacados pelas informações correspondentes.</a:t>
            </a:r>
            <a:endParaRPr lang="pt-BR" sz="2000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>
              <a:buClr>
                <a:srgbClr val="00B0F0"/>
              </a:buClr>
            </a:pPr>
            <a:endParaRPr lang="pt-BR" sz="2000" dirty="0" smtClean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>
              <a:buClr>
                <a:srgbClr val="00B0F0"/>
              </a:buClr>
            </a:pPr>
            <a:r>
              <a:rPr lang="pt-BR" sz="20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Para salvar como imagem (JPEG):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Escolha o cartão que quer salvar;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Vá em “Arquivo” (canto superior da tela) e selecione “Salvar como”;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Na tela que abrirá, </a:t>
            </a:r>
            <a:r>
              <a:rPr lang="pt-BR" sz="20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escolha a </a:t>
            </a:r>
            <a:r>
              <a:rPr lang="pt-BR" sz="20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pasta na qual quer salvar o cartão. 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No campo “Nome do arquivo”, escreva o título que </a:t>
            </a:r>
            <a:r>
              <a:rPr lang="pt-BR" sz="20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deseja </a:t>
            </a:r>
            <a:r>
              <a:rPr lang="pt-BR" sz="20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para o cartão;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No campo “Tipo”, selecione “Formato JPEG”.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Clique em “Salvar”. Na tela que abrirá</a:t>
            </a:r>
            <a:r>
              <a:rPr lang="pt-BR" sz="200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pt-BR" sz="200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marque a </a:t>
            </a:r>
            <a:r>
              <a:rPr lang="pt-BR" sz="20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opção “Somente o slide atual”. </a:t>
            </a:r>
          </a:p>
          <a:p>
            <a:pPr>
              <a:buClr>
                <a:srgbClr val="00B0F0"/>
              </a:buClr>
            </a:pPr>
            <a:r>
              <a:rPr lang="pt-BR" sz="20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 pronto!</a:t>
            </a:r>
          </a:p>
        </p:txBody>
      </p:sp>
    </p:spTree>
    <p:extLst>
      <p:ext uri="{BB962C8B-B14F-4D97-AF65-F5344CB8AC3E}">
        <p14:creationId xmlns:p14="http://schemas.microsoft.com/office/powerpoint/2010/main" val="2127531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CustomShape 1"/>
          <p:cNvSpPr/>
          <p:nvPr/>
        </p:nvSpPr>
        <p:spPr>
          <a:xfrm>
            <a:off x="3168000" y="2343240"/>
            <a:ext cx="6251760" cy="2802960"/>
          </a:xfrm>
          <a:custGeom>
            <a:avLst/>
            <a:gdLst/>
            <a:ahLst/>
            <a:cxnLst/>
            <a:rect l="l" t="t" r="r" b="b"/>
            <a:pathLst>
              <a:path w="17370" h="7790">
                <a:moveTo>
                  <a:pt x="0" y="7789"/>
                </a:moveTo>
                <a:cubicBezTo>
                  <a:pt x="0" y="5193"/>
                  <a:pt x="0" y="2596"/>
                  <a:pt x="0" y="0"/>
                </a:cubicBezTo>
                <a:cubicBezTo>
                  <a:pt x="5790" y="0"/>
                  <a:pt x="11579" y="0"/>
                  <a:pt x="17369" y="0"/>
                </a:cubicBezTo>
                <a:cubicBezTo>
                  <a:pt x="17369" y="2596"/>
                  <a:pt x="17369" y="5193"/>
                  <a:pt x="17369" y="7789"/>
                </a:cubicBezTo>
                <a:cubicBezTo>
                  <a:pt x="11579" y="7789"/>
                  <a:pt x="5790" y="7789"/>
                  <a:pt x="0" y="7789"/>
                </a:cubicBezTo>
                <a:close/>
              </a:path>
            </a:pathLst>
          </a:custGeom>
          <a:blipFill rotWithShape="0">
            <a:blip r:embed="rId3"/>
            <a:stretch>
              <a:fillRect/>
            </a:stretch>
          </a:blip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9" name="CustomShape 2"/>
          <p:cNvSpPr/>
          <p:nvPr/>
        </p:nvSpPr>
        <p:spPr>
          <a:xfrm>
            <a:off x="4536360" y="1476360"/>
            <a:ext cx="4750920" cy="50220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 dirty="0">
              <a:latin typeface="Arial"/>
            </a:endParaRPr>
          </a:p>
        </p:txBody>
      </p:sp>
      <p:sp>
        <p:nvSpPr>
          <p:cNvPr id="40" name="CustomShape 3"/>
          <p:cNvSpPr/>
          <p:nvPr/>
        </p:nvSpPr>
        <p:spPr>
          <a:xfrm>
            <a:off x="4716360" y="2160360"/>
            <a:ext cx="1438200" cy="50220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800" b="0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…. </a:t>
            </a:r>
            <a:r>
              <a:rPr lang="pt-BR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/….</a:t>
            </a:r>
            <a:endParaRPr lang="pt-BR" sz="1800" b="0" strike="noStrike" spc="-1" dirty="0">
              <a:latin typeface="Arial"/>
            </a:endParaRPr>
          </a:p>
        </p:txBody>
      </p:sp>
      <p:sp>
        <p:nvSpPr>
          <p:cNvPr id="41" name="CustomShape 4"/>
          <p:cNvSpPr/>
          <p:nvPr/>
        </p:nvSpPr>
        <p:spPr>
          <a:xfrm>
            <a:off x="504000" y="5616360"/>
            <a:ext cx="3454560" cy="50220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 dirty="0">
              <a:latin typeface="Arial"/>
            </a:endParaRPr>
          </a:p>
        </p:txBody>
      </p:sp>
      <p:sp>
        <p:nvSpPr>
          <p:cNvPr id="42" name="CustomShape 5"/>
          <p:cNvSpPr/>
          <p:nvPr/>
        </p:nvSpPr>
        <p:spPr>
          <a:xfrm>
            <a:off x="4068000" y="5616000"/>
            <a:ext cx="3454560" cy="50220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 dirty="0">
              <a:latin typeface="Arial"/>
            </a:endParaRPr>
          </a:p>
        </p:txBody>
      </p:sp>
      <p:sp>
        <p:nvSpPr>
          <p:cNvPr id="43" name="CustomShape 6"/>
          <p:cNvSpPr/>
          <p:nvPr/>
        </p:nvSpPr>
        <p:spPr>
          <a:xfrm>
            <a:off x="5675040" y="4032360"/>
            <a:ext cx="20160" cy="47880"/>
          </a:xfrm>
          <a:custGeom>
            <a:avLst/>
            <a:gdLst/>
            <a:ahLst/>
            <a:cxnLst/>
            <a:rect l="l" t="t" r="r" b="b"/>
            <a:pathLst>
              <a:path w="60" h="137">
                <a:moveTo>
                  <a:pt x="3" y="56"/>
                </a:moveTo>
                <a:cubicBezTo>
                  <a:pt x="3" y="37"/>
                  <a:pt x="3" y="19"/>
                  <a:pt x="3" y="0"/>
                </a:cubicBezTo>
                <a:cubicBezTo>
                  <a:pt x="22" y="0"/>
                  <a:pt x="40" y="0"/>
                  <a:pt x="59" y="0"/>
                </a:cubicBezTo>
                <a:cubicBezTo>
                  <a:pt x="59" y="19"/>
                  <a:pt x="59" y="37"/>
                  <a:pt x="59" y="56"/>
                </a:cubicBezTo>
                <a:cubicBezTo>
                  <a:pt x="59" y="77"/>
                  <a:pt x="55" y="94"/>
                  <a:pt x="48" y="106"/>
                </a:cubicBezTo>
                <a:cubicBezTo>
                  <a:pt x="41" y="119"/>
                  <a:pt x="29" y="129"/>
                  <a:pt x="13" y="136"/>
                </a:cubicBezTo>
                <a:cubicBezTo>
                  <a:pt x="9" y="129"/>
                  <a:pt x="4" y="123"/>
                  <a:pt x="0" y="116"/>
                </a:cubicBezTo>
                <a:cubicBezTo>
                  <a:pt x="10" y="111"/>
                  <a:pt x="18" y="104"/>
                  <a:pt x="23" y="95"/>
                </a:cubicBezTo>
                <a:cubicBezTo>
                  <a:pt x="28" y="86"/>
                  <a:pt x="30" y="73"/>
                  <a:pt x="31" y="56"/>
                </a:cubicBezTo>
                <a:cubicBezTo>
                  <a:pt x="22" y="56"/>
                  <a:pt x="12" y="56"/>
                  <a:pt x="3" y="56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Imagem 43"/>
          <p:cNvPicPr/>
          <p:nvPr/>
        </p:nvPicPr>
        <p:blipFill>
          <a:blip r:embed="rId3"/>
          <a:stretch/>
        </p:blipFill>
        <p:spPr>
          <a:xfrm>
            <a:off x="3168000" y="2099160"/>
            <a:ext cx="6310080" cy="3442680"/>
          </a:xfrm>
          <a:prstGeom prst="rect">
            <a:avLst/>
          </a:prstGeom>
          <a:ln>
            <a:noFill/>
          </a:ln>
        </p:spPr>
      </p:pic>
      <p:sp>
        <p:nvSpPr>
          <p:cNvPr id="45" name="CustomShape 1"/>
          <p:cNvSpPr/>
          <p:nvPr/>
        </p:nvSpPr>
        <p:spPr>
          <a:xfrm>
            <a:off x="4752360" y="1908360"/>
            <a:ext cx="1438200" cy="50220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800" b="0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…. </a:t>
            </a:r>
            <a:r>
              <a:rPr lang="pt-BR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/….</a:t>
            </a:r>
            <a:endParaRPr lang="pt-BR" sz="1800" b="0" strike="noStrike" spc="-1" dirty="0">
              <a:latin typeface="Arial"/>
            </a:endParaRPr>
          </a:p>
        </p:txBody>
      </p:sp>
      <p:sp>
        <p:nvSpPr>
          <p:cNvPr id="46" name="CustomShape 2"/>
          <p:cNvSpPr/>
          <p:nvPr/>
        </p:nvSpPr>
        <p:spPr>
          <a:xfrm>
            <a:off x="4536360" y="1368360"/>
            <a:ext cx="4750920" cy="50220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sp>
        <p:nvSpPr>
          <p:cNvPr id="47" name="CustomShape 3"/>
          <p:cNvSpPr/>
          <p:nvPr/>
        </p:nvSpPr>
        <p:spPr>
          <a:xfrm>
            <a:off x="504000" y="5796360"/>
            <a:ext cx="3454560" cy="50220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48" name="CustomShape 4"/>
          <p:cNvSpPr/>
          <p:nvPr/>
        </p:nvSpPr>
        <p:spPr>
          <a:xfrm>
            <a:off x="4068000" y="5796000"/>
            <a:ext cx="3454560" cy="50220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49" name="CustomShape 5"/>
          <p:cNvSpPr/>
          <p:nvPr/>
        </p:nvSpPr>
        <p:spPr>
          <a:xfrm>
            <a:off x="4464000" y="3168000"/>
            <a:ext cx="5182560" cy="158256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No culto do dia ....... /......... /........, às ......... horas, queremos celebrar de forma especial este presente que é o batismo. Participe desse culto com sua família, madrinhas e padrinhos! </a:t>
            </a:r>
            <a:endParaRPr lang="pt-BR" sz="16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16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1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Com carinho, </a:t>
            </a:r>
            <a:endParaRPr lang="pt-BR" sz="1600" b="0" strike="noStrike" spc="-1" dirty="0">
              <a:latin typeface="Arial"/>
            </a:endParaRPr>
          </a:p>
        </p:txBody>
      </p:sp>
      <p:sp>
        <p:nvSpPr>
          <p:cNvPr id="50" name="CustomShape 6"/>
          <p:cNvSpPr/>
          <p:nvPr/>
        </p:nvSpPr>
        <p:spPr>
          <a:xfrm>
            <a:off x="342360" y="4173480"/>
            <a:ext cx="3688200" cy="624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400" b="0" strike="noStrike" spc="-1">
                <a:solidFill>
                  <a:srgbClr val="FF3333"/>
                </a:solidFill>
                <a:latin typeface="Calibri"/>
                <a:ea typeface="DejaVu Sans"/>
              </a:rPr>
              <a:t>Se, antes disso, a Comunidade também quiser incluir a família na oração de um culto </a:t>
            </a:r>
            <a:r>
              <a:rPr lang="pt-BR" sz="1400" b="0" i="1" strike="noStrike" spc="-1">
                <a:solidFill>
                  <a:srgbClr val="FF3333"/>
                </a:solidFill>
                <a:latin typeface="Calibri"/>
                <a:ea typeface="DejaVu Sans"/>
              </a:rPr>
              <a:t>on-line</a:t>
            </a:r>
            <a:r>
              <a:rPr lang="pt-BR" sz="1400" b="0" strike="noStrike" spc="-1">
                <a:solidFill>
                  <a:srgbClr val="FF3333"/>
                </a:solidFill>
                <a:latin typeface="Calibri"/>
                <a:ea typeface="DejaVu Sans"/>
              </a:rPr>
              <a:t>, escreva a data, horário e o canal aqui.</a:t>
            </a:r>
            <a:endParaRPr lang="pt-BR" sz="14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Imagem 50"/>
          <p:cNvPicPr/>
          <p:nvPr/>
        </p:nvPicPr>
        <p:blipFill>
          <a:blip r:embed="rId3"/>
          <a:stretch/>
        </p:blipFill>
        <p:spPr>
          <a:xfrm>
            <a:off x="3311640" y="2231280"/>
            <a:ext cx="6199560" cy="2590560"/>
          </a:xfrm>
          <a:prstGeom prst="rect">
            <a:avLst/>
          </a:prstGeom>
          <a:ln>
            <a:noFill/>
          </a:ln>
        </p:spPr>
      </p:pic>
      <p:sp>
        <p:nvSpPr>
          <p:cNvPr id="52" name="CustomShape 1"/>
          <p:cNvSpPr/>
          <p:nvPr/>
        </p:nvSpPr>
        <p:spPr>
          <a:xfrm>
            <a:off x="3744000" y="1476360"/>
            <a:ext cx="525492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sp>
        <p:nvSpPr>
          <p:cNvPr id="53" name="CustomShape 2"/>
          <p:cNvSpPr/>
          <p:nvPr/>
        </p:nvSpPr>
        <p:spPr>
          <a:xfrm>
            <a:off x="7884360" y="2124360"/>
            <a:ext cx="143784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…. /….</a:t>
            </a:r>
            <a:endParaRPr lang="pt-BR" sz="1800" b="0" strike="noStrike" spc="-1" dirty="0">
              <a:latin typeface="Arial"/>
            </a:endParaRPr>
          </a:p>
        </p:txBody>
      </p:sp>
      <p:sp>
        <p:nvSpPr>
          <p:cNvPr id="54" name="CustomShape 3"/>
          <p:cNvSpPr/>
          <p:nvPr/>
        </p:nvSpPr>
        <p:spPr>
          <a:xfrm>
            <a:off x="4068000" y="5256360"/>
            <a:ext cx="345420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55" name="CustomShape 4"/>
          <p:cNvSpPr/>
          <p:nvPr/>
        </p:nvSpPr>
        <p:spPr>
          <a:xfrm>
            <a:off x="4068000" y="5976360"/>
            <a:ext cx="345420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 dirty="0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Imagem 55"/>
          <p:cNvPicPr/>
          <p:nvPr/>
        </p:nvPicPr>
        <p:blipFill>
          <a:blip r:embed="rId3"/>
          <a:stretch/>
        </p:blipFill>
        <p:spPr>
          <a:xfrm>
            <a:off x="3403800" y="1873440"/>
            <a:ext cx="6011280" cy="825120"/>
          </a:xfrm>
          <a:prstGeom prst="rect">
            <a:avLst/>
          </a:prstGeom>
          <a:ln>
            <a:noFill/>
          </a:ln>
        </p:spPr>
      </p:pic>
      <p:sp>
        <p:nvSpPr>
          <p:cNvPr id="57" name="CustomShape 1"/>
          <p:cNvSpPr/>
          <p:nvPr/>
        </p:nvSpPr>
        <p:spPr>
          <a:xfrm>
            <a:off x="3744000" y="1180440"/>
            <a:ext cx="5255640" cy="50256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sp>
        <p:nvSpPr>
          <p:cNvPr id="58" name="CustomShape 2"/>
          <p:cNvSpPr/>
          <p:nvPr/>
        </p:nvSpPr>
        <p:spPr>
          <a:xfrm>
            <a:off x="7884360" y="1684440"/>
            <a:ext cx="1438560" cy="50256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…. /….</a:t>
            </a:r>
            <a:endParaRPr lang="pt-BR" sz="1800" b="0" strike="noStrike" spc="-1" dirty="0">
              <a:latin typeface="Arial"/>
            </a:endParaRPr>
          </a:p>
        </p:txBody>
      </p:sp>
      <p:sp>
        <p:nvSpPr>
          <p:cNvPr id="59" name="CustomShape 3"/>
          <p:cNvSpPr/>
          <p:nvPr/>
        </p:nvSpPr>
        <p:spPr>
          <a:xfrm>
            <a:off x="4032000" y="5212440"/>
            <a:ext cx="3454920" cy="50256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60" name="CustomShape 4"/>
          <p:cNvSpPr/>
          <p:nvPr/>
        </p:nvSpPr>
        <p:spPr>
          <a:xfrm>
            <a:off x="4032000" y="5680440"/>
            <a:ext cx="3454920" cy="50256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61" name="CustomShape 5"/>
          <p:cNvSpPr/>
          <p:nvPr/>
        </p:nvSpPr>
        <p:spPr>
          <a:xfrm>
            <a:off x="3312000" y="2944080"/>
            <a:ext cx="6190920" cy="1895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Queremos celebrar de forma especial o amor de Deus dado no batismo. Por isso, convidamos você, sua família, madrinhas e padrinhos para participarem do culto no dia ....... /........ / ........., às ........ horas.</a:t>
            </a:r>
            <a:endParaRPr lang="pt-BR" sz="16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16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1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Que Deus continue abençoando e cuidando de você. </a:t>
            </a:r>
            <a:endParaRPr lang="pt-BR" sz="16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1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Com carinho,</a:t>
            </a:r>
            <a:endParaRPr lang="pt-BR" sz="1600" b="0" strike="noStrike" spc="-1" dirty="0">
              <a:latin typeface="Arial"/>
            </a:endParaRPr>
          </a:p>
        </p:txBody>
      </p:sp>
      <p:pic>
        <p:nvPicPr>
          <p:cNvPr id="62" name="Imagem 61"/>
          <p:cNvPicPr/>
          <p:nvPr/>
        </p:nvPicPr>
        <p:blipFill>
          <a:blip r:embed="rId4"/>
          <a:stretch/>
        </p:blipFill>
        <p:spPr>
          <a:xfrm>
            <a:off x="4133520" y="4937760"/>
            <a:ext cx="2575080" cy="215640"/>
          </a:xfrm>
          <a:prstGeom prst="rect">
            <a:avLst/>
          </a:prstGeom>
          <a:ln>
            <a:noFill/>
          </a:ln>
        </p:spPr>
      </p:pic>
      <p:sp>
        <p:nvSpPr>
          <p:cNvPr id="63" name="CustomShape 6"/>
          <p:cNvSpPr/>
          <p:nvPr/>
        </p:nvSpPr>
        <p:spPr>
          <a:xfrm>
            <a:off x="3312000" y="6184080"/>
            <a:ext cx="4967640" cy="51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400" b="0" strike="noStrike" spc="-1">
                <a:solidFill>
                  <a:srgbClr val="FF3333"/>
                </a:solidFill>
                <a:latin typeface="Calibri"/>
                <a:ea typeface="DejaVu Sans"/>
              </a:rPr>
              <a:t>Se, antes disso, a Comunidade também quiser incluir a família na oração de um culto </a:t>
            </a:r>
            <a:r>
              <a:rPr lang="pt-BR" sz="1400" b="0" i="1" strike="noStrike" spc="-1">
                <a:solidFill>
                  <a:srgbClr val="FF3333"/>
                </a:solidFill>
                <a:latin typeface="Calibri"/>
                <a:ea typeface="DejaVu Sans"/>
              </a:rPr>
              <a:t>on-line</a:t>
            </a:r>
            <a:r>
              <a:rPr lang="pt-BR" sz="1400" b="0" strike="noStrike" spc="-1">
                <a:solidFill>
                  <a:srgbClr val="FF3333"/>
                </a:solidFill>
                <a:latin typeface="Calibri"/>
                <a:ea typeface="DejaVu Sans"/>
              </a:rPr>
              <a:t>, escreva a data, horário e o canal aqui.</a:t>
            </a:r>
            <a:endParaRPr lang="pt-BR" sz="14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Imagem 63"/>
          <p:cNvPicPr/>
          <p:nvPr/>
        </p:nvPicPr>
        <p:blipFill>
          <a:blip r:embed="rId3"/>
          <a:stretch/>
        </p:blipFill>
        <p:spPr>
          <a:xfrm>
            <a:off x="1476000" y="2701080"/>
            <a:ext cx="8099640" cy="2804760"/>
          </a:xfrm>
          <a:prstGeom prst="rect">
            <a:avLst/>
          </a:prstGeom>
          <a:ln>
            <a:noFill/>
          </a:ln>
        </p:spPr>
      </p:pic>
      <p:sp>
        <p:nvSpPr>
          <p:cNvPr id="65" name="CustomShape 1"/>
          <p:cNvSpPr/>
          <p:nvPr/>
        </p:nvSpPr>
        <p:spPr>
          <a:xfrm>
            <a:off x="4536360" y="1836360"/>
            <a:ext cx="475056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sp>
        <p:nvSpPr>
          <p:cNvPr id="66" name="CustomShape 2"/>
          <p:cNvSpPr/>
          <p:nvPr/>
        </p:nvSpPr>
        <p:spPr>
          <a:xfrm>
            <a:off x="8388360" y="3276360"/>
            <a:ext cx="143784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…. /….</a:t>
            </a:r>
            <a:endParaRPr lang="pt-BR" sz="1800" b="0" strike="noStrike" spc="-1" dirty="0">
              <a:latin typeface="Arial"/>
            </a:endParaRPr>
          </a:p>
        </p:txBody>
      </p:sp>
      <p:sp>
        <p:nvSpPr>
          <p:cNvPr id="67" name="CustomShape 3"/>
          <p:cNvSpPr/>
          <p:nvPr/>
        </p:nvSpPr>
        <p:spPr>
          <a:xfrm>
            <a:off x="504000" y="5796360"/>
            <a:ext cx="345420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68" name="CustomShape 4"/>
          <p:cNvSpPr/>
          <p:nvPr/>
        </p:nvSpPr>
        <p:spPr>
          <a:xfrm>
            <a:off x="4068000" y="5796000"/>
            <a:ext cx="345420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 dirty="0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Imagem 68"/>
          <p:cNvPicPr/>
          <p:nvPr/>
        </p:nvPicPr>
        <p:blipFill>
          <a:blip r:embed="rId3"/>
          <a:stretch/>
        </p:blipFill>
        <p:spPr>
          <a:xfrm>
            <a:off x="4464000" y="2449440"/>
            <a:ext cx="5111280" cy="1221480"/>
          </a:xfrm>
          <a:prstGeom prst="rect">
            <a:avLst/>
          </a:prstGeom>
          <a:ln>
            <a:noFill/>
          </a:ln>
        </p:spPr>
      </p:pic>
      <p:sp>
        <p:nvSpPr>
          <p:cNvPr id="70" name="CustomShape 1"/>
          <p:cNvSpPr/>
          <p:nvPr/>
        </p:nvSpPr>
        <p:spPr>
          <a:xfrm>
            <a:off x="4536360" y="1764360"/>
            <a:ext cx="4750200" cy="50148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sp>
        <p:nvSpPr>
          <p:cNvPr id="71" name="CustomShape 2"/>
          <p:cNvSpPr/>
          <p:nvPr/>
        </p:nvSpPr>
        <p:spPr>
          <a:xfrm>
            <a:off x="8388360" y="3024360"/>
            <a:ext cx="1437480" cy="50148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…. /….</a:t>
            </a:r>
            <a:endParaRPr lang="pt-BR" sz="1800" b="0" strike="noStrike" spc="-1">
              <a:latin typeface="Arial"/>
            </a:endParaRPr>
          </a:p>
        </p:txBody>
      </p:sp>
      <p:sp>
        <p:nvSpPr>
          <p:cNvPr id="72" name="CustomShape 3"/>
          <p:cNvSpPr/>
          <p:nvPr/>
        </p:nvSpPr>
        <p:spPr>
          <a:xfrm>
            <a:off x="504000" y="6012360"/>
            <a:ext cx="3453840" cy="50148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73" name="CustomShape 4"/>
          <p:cNvSpPr/>
          <p:nvPr/>
        </p:nvSpPr>
        <p:spPr>
          <a:xfrm>
            <a:off x="4068000" y="6012000"/>
            <a:ext cx="3453840" cy="50148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 dirty="0">
              <a:latin typeface="Arial"/>
            </a:endParaRPr>
          </a:p>
        </p:txBody>
      </p:sp>
      <p:sp>
        <p:nvSpPr>
          <p:cNvPr id="74" name="CustomShape 5"/>
          <p:cNvSpPr/>
          <p:nvPr/>
        </p:nvSpPr>
        <p:spPr>
          <a:xfrm>
            <a:off x="4464000" y="4392000"/>
            <a:ext cx="5038920" cy="5029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A Comunidade convida você e sua família para participar do culto no dia ....... /........ / ........., às ........ horas, para celebrar este presente que é o batismo. Convide as madrinhas e os padrinhos também! </a:t>
            </a:r>
            <a:endParaRPr lang="pt-BR" sz="16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16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1600" b="0" strike="noStrike" spc="-1" dirty="0">
              <a:latin typeface="Arial"/>
            </a:endParaRPr>
          </a:p>
        </p:txBody>
      </p:sp>
      <p:pic>
        <p:nvPicPr>
          <p:cNvPr id="75" name="Imagem 74"/>
          <p:cNvPicPr/>
          <p:nvPr/>
        </p:nvPicPr>
        <p:blipFill>
          <a:blip r:embed="rId4"/>
          <a:stretch/>
        </p:blipFill>
        <p:spPr>
          <a:xfrm>
            <a:off x="2375640" y="5400000"/>
            <a:ext cx="3453840" cy="501480"/>
          </a:xfrm>
          <a:prstGeom prst="rect">
            <a:avLst/>
          </a:prstGeom>
          <a:ln>
            <a:noFill/>
          </a:ln>
        </p:spPr>
      </p:pic>
      <p:pic>
        <p:nvPicPr>
          <p:cNvPr id="76" name="Imagem 75"/>
          <p:cNvPicPr/>
          <p:nvPr/>
        </p:nvPicPr>
        <p:blipFill>
          <a:blip r:embed="rId5"/>
          <a:stretch/>
        </p:blipFill>
        <p:spPr>
          <a:xfrm>
            <a:off x="628560" y="5155920"/>
            <a:ext cx="6461280" cy="191160"/>
          </a:xfrm>
          <a:prstGeom prst="rect">
            <a:avLst/>
          </a:prstGeom>
          <a:ln>
            <a:noFill/>
          </a:ln>
        </p:spPr>
      </p:pic>
      <p:sp>
        <p:nvSpPr>
          <p:cNvPr id="77" name="CustomShape 6"/>
          <p:cNvSpPr/>
          <p:nvPr/>
        </p:nvSpPr>
        <p:spPr>
          <a:xfrm>
            <a:off x="342360" y="3911040"/>
            <a:ext cx="3687840" cy="624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400" b="0" strike="noStrike" spc="-1" dirty="0">
                <a:solidFill>
                  <a:srgbClr val="FF3333"/>
                </a:solidFill>
                <a:latin typeface="Calibri"/>
                <a:ea typeface="DejaVu Sans"/>
              </a:rPr>
              <a:t>Se, antes disso, a Comunidade também quiser incluir a família na oração de um culto </a:t>
            </a:r>
            <a:r>
              <a:rPr lang="pt-BR" sz="1400" b="0" i="1" strike="noStrike" spc="-1" dirty="0">
                <a:solidFill>
                  <a:srgbClr val="FF3333"/>
                </a:solidFill>
                <a:latin typeface="Calibri"/>
                <a:ea typeface="DejaVu Sans"/>
              </a:rPr>
              <a:t>on-line</a:t>
            </a:r>
            <a:r>
              <a:rPr lang="pt-BR" sz="1400" b="0" strike="noStrike" spc="-1" dirty="0">
                <a:solidFill>
                  <a:srgbClr val="FF3333"/>
                </a:solidFill>
                <a:latin typeface="Calibri"/>
                <a:ea typeface="DejaVu Sans"/>
              </a:rPr>
              <a:t>, escreva a data, horário e o canal aqui.</a:t>
            </a:r>
            <a:endParaRPr lang="pt-BR" sz="1400" b="0" strike="noStrike" spc="-1" dirty="0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Imagem 77"/>
          <p:cNvPicPr/>
          <p:nvPr/>
        </p:nvPicPr>
        <p:blipFill>
          <a:blip r:embed="rId3"/>
          <a:stretch/>
        </p:blipFill>
        <p:spPr>
          <a:xfrm>
            <a:off x="2880000" y="2701080"/>
            <a:ext cx="6695280" cy="2014560"/>
          </a:xfrm>
          <a:prstGeom prst="rect">
            <a:avLst/>
          </a:prstGeom>
          <a:ln>
            <a:noFill/>
          </a:ln>
        </p:spPr>
      </p:pic>
      <p:sp>
        <p:nvSpPr>
          <p:cNvPr id="79" name="CustomShape 1"/>
          <p:cNvSpPr/>
          <p:nvPr/>
        </p:nvSpPr>
        <p:spPr>
          <a:xfrm>
            <a:off x="3312000" y="1836360"/>
            <a:ext cx="597492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sp>
        <p:nvSpPr>
          <p:cNvPr id="80" name="CustomShape 2"/>
          <p:cNvSpPr/>
          <p:nvPr/>
        </p:nvSpPr>
        <p:spPr>
          <a:xfrm>
            <a:off x="3204360" y="2556360"/>
            <a:ext cx="143784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…. /….</a:t>
            </a:r>
            <a:endParaRPr lang="pt-BR" sz="1800" b="0" strike="noStrike" spc="-1">
              <a:latin typeface="Arial"/>
            </a:endParaRPr>
          </a:p>
        </p:txBody>
      </p:sp>
      <p:sp>
        <p:nvSpPr>
          <p:cNvPr id="81" name="CustomShape 3"/>
          <p:cNvSpPr/>
          <p:nvPr/>
        </p:nvSpPr>
        <p:spPr>
          <a:xfrm>
            <a:off x="2592000" y="5724360"/>
            <a:ext cx="287928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82" name="CustomShape 4"/>
          <p:cNvSpPr/>
          <p:nvPr/>
        </p:nvSpPr>
        <p:spPr>
          <a:xfrm>
            <a:off x="5436000" y="5724000"/>
            <a:ext cx="255528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>
              <a:latin typeface="Arial"/>
            </a:endParaRPr>
          </a:p>
        </p:txBody>
      </p:sp>
      <p:pic>
        <p:nvPicPr>
          <p:cNvPr id="83" name="Imagem 82"/>
          <p:cNvPicPr/>
          <p:nvPr/>
        </p:nvPicPr>
        <p:blipFill>
          <a:blip r:embed="rId4"/>
          <a:stretch/>
        </p:blipFill>
        <p:spPr>
          <a:xfrm>
            <a:off x="4211640" y="4860360"/>
            <a:ext cx="3453840" cy="5014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CustomShape 1"/>
          <p:cNvSpPr/>
          <p:nvPr/>
        </p:nvSpPr>
        <p:spPr>
          <a:xfrm>
            <a:off x="3263400" y="1404360"/>
            <a:ext cx="597492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sp>
        <p:nvSpPr>
          <p:cNvPr id="85" name="CustomShape 2"/>
          <p:cNvSpPr/>
          <p:nvPr/>
        </p:nvSpPr>
        <p:spPr>
          <a:xfrm>
            <a:off x="2651400" y="5256360"/>
            <a:ext cx="287928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86" name="CustomShape 3"/>
          <p:cNvSpPr/>
          <p:nvPr/>
        </p:nvSpPr>
        <p:spPr>
          <a:xfrm>
            <a:off x="5495400" y="5256000"/>
            <a:ext cx="255528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>
              <a:latin typeface="Arial"/>
            </a:endParaRPr>
          </a:p>
        </p:txBody>
      </p:sp>
      <p:pic>
        <p:nvPicPr>
          <p:cNvPr id="87" name="Imagem 86"/>
          <p:cNvPicPr/>
          <p:nvPr/>
        </p:nvPicPr>
        <p:blipFill>
          <a:blip r:embed="rId3"/>
          <a:stretch/>
        </p:blipFill>
        <p:spPr>
          <a:xfrm>
            <a:off x="4271040" y="4608360"/>
            <a:ext cx="3453840" cy="501480"/>
          </a:xfrm>
          <a:prstGeom prst="rect">
            <a:avLst/>
          </a:prstGeom>
          <a:ln>
            <a:noFill/>
          </a:ln>
        </p:spPr>
      </p:pic>
      <p:sp>
        <p:nvSpPr>
          <p:cNvPr id="88" name="CustomShape 4"/>
          <p:cNvSpPr/>
          <p:nvPr/>
        </p:nvSpPr>
        <p:spPr>
          <a:xfrm>
            <a:off x="3024000" y="5976000"/>
            <a:ext cx="5255640" cy="521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400" b="0" strike="noStrike" spc="-1">
                <a:solidFill>
                  <a:srgbClr val="FF3333"/>
                </a:solidFill>
                <a:latin typeface="Calibri"/>
                <a:ea typeface="DejaVu Sans"/>
              </a:rPr>
              <a:t>Se, antes disso, a Comunidade também quiser incluir a família na oração de um culto </a:t>
            </a:r>
            <a:r>
              <a:rPr lang="pt-BR" sz="1400" b="0" i="1" strike="noStrike" spc="-1">
                <a:solidFill>
                  <a:srgbClr val="FF3333"/>
                </a:solidFill>
                <a:latin typeface="Calibri"/>
                <a:ea typeface="DejaVu Sans"/>
              </a:rPr>
              <a:t>on-line</a:t>
            </a:r>
            <a:r>
              <a:rPr lang="pt-BR" sz="1400" b="0" strike="noStrike" spc="-1">
                <a:solidFill>
                  <a:srgbClr val="FF3333"/>
                </a:solidFill>
                <a:latin typeface="Calibri"/>
                <a:ea typeface="DejaVu Sans"/>
              </a:rPr>
              <a:t>, escreva a data, horário e o canal aqui.</a:t>
            </a:r>
            <a:endParaRPr lang="pt-BR" sz="1400" b="0" strike="noStrike" spc="-1">
              <a:latin typeface="Arial"/>
            </a:endParaRPr>
          </a:p>
        </p:txBody>
      </p:sp>
      <p:sp>
        <p:nvSpPr>
          <p:cNvPr id="89" name="CustomShape 5"/>
          <p:cNvSpPr/>
          <p:nvPr/>
        </p:nvSpPr>
        <p:spPr>
          <a:xfrm>
            <a:off x="2952000" y="2086560"/>
            <a:ext cx="6551640" cy="234108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O dia ....... /........ é de festa, pois é seu aniversário de </a:t>
            </a:r>
            <a:r>
              <a:rPr lang="pt-BR" sz="1500" b="1" strike="noStrike" spc="-1" dirty="0">
                <a:solidFill>
                  <a:srgbClr val="FF3333"/>
                </a:solidFill>
                <a:latin typeface="Arial"/>
                <a:ea typeface="DejaVu Sans"/>
              </a:rPr>
              <a:t>4 anos</a:t>
            </a: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de batismo. Jesus Cristo é a luz da vida das pessoas batizadas. Mas essa luz é diferente das luzes que temos em casa. Ela tem um sentido especial. Ela mostra o caminho para Deus e nos ajuda quando temos medo ou quando estamos tristes. </a:t>
            </a:r>
            <a:endParaRPr lang="pt-BR" sz="15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15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No culto do dia ....... /......... /........, às ......... horas, queremos cantar, orar e celebrar a fé em Jesus Cristo, luz da humanidade. E nesse culto, você é </a:t>
            </a:r>
            <a:r>
              <a:rPr lang="pt-BR" sz="1500" b="0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noss</a:t>
            </a: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... </a:t>
            </a:r>
            <a:r>
              <a:rPr lang="pt-BR" sz="1500" b="0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convidad</a:t>
            </a: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... especial! Leve também sua família, madrinhas e padrinhos.</a:t>
            </a:r>
            <a:endParaRPr lang="pt-BR" sz="1500" b="0" strike="noStrike" spc="-1" dirty="0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Imagem 89"/>
          <p:cNvPicPr/>
          <p:nvPr/>
        </p:nvPicPr>
        <p:blipFill>
          <a:blip r:embed="rId3"/>
          <a:stretch/>
        </p:blipFill>
        <p:spPr>
          <a:xfrm>
            <a:off x="2880000" y="2070000"/>
            <a:ext cx="6695280" cy="2464920"/>
          </a:xfrm>
          <a:prstGeom prst="rect">
            <a:avLst/>
          </a:prstGeom>
          <a:ln>
            <a:noFill/>
          </a:ln>
        </p:spPr>
      </p:pic>
      <p:sp>
        <p:nvSpPr>
          <p:cNvPr id="91" name="CustomShape 1"/>
          <p:cNvSpPr/>
          <p:nvPr/>
        </p:nvSpPr>
        <p:spPr>
          <a:xfrm>
            <a:off x="3312000" y="1115640"/>
            <a:ext cx="597492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sp>
        <p:nvSpPr>
          <p:cNvPr id="92" name="CustomShape 2"/>
          <p:cNvSpPr/>
          <p:nvPr/>
        </p:nvSpPr>
        <p:spPr>
          <a:xfrm>
            <a:off x="4501440" y="1910520"/>
            <a:ext cx="143784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…. /…./….</a:t>
            </a:r>
            <a:endParaRPr lang="pt-BR" sz="1800" b="0" strike="noStrike" spc="-1" dirty="0">
              <a:latin typeface="Arial"/>
            </a:endParaRPr>
          </a:p>
        </p:txBody>
      </p:sp>
      <p:sp>
        <p:nvSpPr>
          <p:cNvPr id="93" name="CustomShape 3"/>
          <p:cNvSpPr/>
          <p:nvPr/>
        </p:nvSpPr>
        <p:spPr>
          <a:xfrm>
            <a:off x="2772000" y="5400000"/>
            <a:ext cx="287928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94" name="CustomShape 4"/>
          <p:cNvSpPr/>
          <p:nvPr/>
        </p:nvSpPr>
        <p:spPr>
          <a:xfrm>
            <a:off x="5616000" y="5399640"/>
            <a:ext cx="255528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>
              <a:latin typeface="Arial"/>
            </a:endParaRPr>
          </a:p>
        </p:txBody>
      </p:sp>
      <p:pic>
        <p:nvPicPr>
          <p:cNvPr id="95" name="Imagem 94"/>
          <p:cNvPicPr/>
          <p:nvPr/>
        </p:nvPicPr>
        <p:blipFill>
          <a:blip r:embed="rId4"/>
          <a:stretch/>
        </p:blipFill>
        <p:spPr>
          <a:xfrm>
            <a:off x="4211640" y="4500000"/>
            <a:ext cx="3453840" cy="501480"/>
          </a:xfrm>
          <a:prstGeom prst="rect">
            <a:avLst/>
          </a:prstGeom>
          <a:ln>
            <a:noFill/>
          </a:ln>
        </p:spPr>
      </p:pic>
      <p:sp>
        <p:nvSpPr>
          <p:cNvPr id="96" name="CustomShape 5"/>
          <p:cNvSpPr/>
          <p:nvPr/>
        </p:nvSpPr>
        <p:spPr>
          <a:xfrm>
            <a:off x="7201440" y="1910520"/>
            <a:ext cx="42984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..</a:t>
            </a:r>
            <a:endParaRPr lang="pt-BR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CustomShape 1"/>
          <p:cNvSpPr/>
          <p:nvPr/>
        </p:nvSpPr>
        <p:spPr>
          <a:xfrm>
            <a:off x="3312000" y="865440"/>
            <a:ext cx="597492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sp>
        <p:nvSpPr>
          <p:cNvPr id="98" name="CustomShape 2"/>
          <p:cNvSpPr/>
          <p:nvPr/>
        </p:nvSpPr>
        <p:spPr>
          <a:xfrm>
            <a:off x="2880000" y="1584000"/>
            <a:ext cx="6695280" cy="273528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Há </a:t>
            </a:r>
            <a:r>
              <a:rPr lang="pt-BR" sz="1600" b="1" strike="noStrike" spc="-1" dirty="0">
                <a:solidFill>
                  <a:srgbClr val="009999"/>
                </a:solidFill>
                <a:latin typeface="Arial"/>
                <a:ea typeface="DejaVu Sans"/>
              </a:rPr>
              <a:t>5 anos</a:t>
            </a:r>
            <a:r>
              <a:rPr lang="pt-BR" sz="1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, no dia ..…./…../….., você foi </a:t>
            </a:r>
            <a:r>
              <a:rPr lang="pt-BR" sz="1600" b="0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batizad</a:t>
            </a:r>
            <a:r>
              <a:rPr lang="pt-BR" sz="1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.... Além de comemorar o aniversário de vida, você pode comemorar também o aniversário de batismo. Que legal! </a:t>
            </a:r>
            <a:endParaRPr lang="pt-BR" sz="16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 </a:t>
            </a:r>
            <a:endParaRPr lang="pt-BR" sz="6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1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Mesmo que não se lembre do seu batismo, você pode aprender mais sobre Deus ouvindo as histórias que estão na Bíblia. Também pode conversar com Deus fazendo uma oração e indo à igreja. Deus ama você muito e está sempre com você. </a:t>
            </a:r>
            <a:endParaRPr lang="pt-BR" sz="16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  </a:t>
            </a:r>
            <a:endParaRPr lang="pt-BR" sz="6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1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Vamos celebrar em conjunto o seu aniversário de batismo? É só você vir ao culto no dia ....../......, às ...... horas. Esperamos você. Traga também sua família, madrinhas e padrinhos.</a:t>
            </a:r>
            <a:endParaRPr lang="pt-BR" sz="1600" b="0" strike="noStrike" spc="-1" dirty="0">
              <a:latin typeface="Arial"/>
            </a:endParaRPr>
          </a:p>
        </p:txBody>
      </p:sp>
      <p:sp>
        <p:nvSpPr>
          <p:cNvPr id="99" name="CustomShape 3"/>
          <p:cNvSpPr/>
          <p:nvPr/>
        </p:nvSpPr>
        <p:spPr>
          <a:xfrm>
            <a:off x="7272000" y="4248000"/>
            <a:ext cx="2519280" cy="935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300" b="0" strike="noStrike" spc="-32">
                <a:solidFill>
                  <a:srgbClr val="FF3333"/>
                </a:solidFill>
                <a:latin typeface="Calibri"/>
                <a:ea typeface="DejaVu Sans"/>
              </a:rPr>
              <a:t>Se, antes disso, a Comunidade também quiser incluir a família na oração de um culto </a:t>
            </a:r>
            <a:r>
              <a:rPr lang="pt-BR" sz="1300" b="0" i="1" strike="noStrike" spc="-32">
                <a:solidFill>
                  <a:srgbClr val="FF3333"/>
                </a:solidFill>
                <a:latin typeface="Calibri"/>
                <a:ea typeface="DejaVu Sans"/>
              </a:rPr>
              <a:t>on-line</a:t>
            </a:r>
            <a:r>
              <a:rPr lang="pt-BR" sz="1300" b="0" strike="noStrike" spc="-32">
                <a:solidFill>
                  <a:srgbClr val="FF3333"/>
                </a:solidFill>
                <a:latin typeface="Calibri"/>
                <a:ea typeface="DejaVu Sans"/>
              </a:rPr>
              <a:t>, escreva a data, horário e o canal aqui.</a:t>
            </a:r>
            <a:endParaRPr lang="pt-BR" sz="1300" b="0" strike="noStrike" spc="-1">
              <a:latin typeface="Arial"/>
            </a:endParaRPr>
          </a:p>
        </p:txBody>
      </p:sp>
      <p:sp>
        <p:nvSpPr>
          <p:cNvPr id="100" name="CustomShape 4"/>
          <p:cNvSpPr/>
          <p:nvPr/>
        </p:nvSpPr>
        <p:spPr>
          <a:xfrm>
            <a:off x="2772000" y="5616720"/>
            <a:ext cx="287928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01" name="CustomShape 5"/>
          <p:cNvSpPr/>
          <p:nvPr/>
        </p:nvSpPr>
        <p:spPr>
          <a:xfrm>
            <a:off x="5616000" y="5616360"/>
            <a:ext cx="2555280" cy="5018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02" name="CustomShape 6"/>
          <p:cNvSpPr/>
          <p:nvPr/>
        </p:nvSpPr>
        <p:spPr>
          <a:xfrm>
            <a:off x="2880000" y="4320360"/>
            <a:ext cx="5435280" cy="43128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Com carinho,</a:t>
            </a:r>
            <a:endParaRPr lang="pt-BR" sz="1600" b="0" strike="noStrike" spc="-1">
              <a:latin typeface="Arial"/>
            </a:endParaRPr>
          </a:p>
        </p:txBody>
      </p:sp>
      <p:pic>
        <p:nvPicPr>
          <p:cNvPr id="103" name="Imagem 102"/>
          <p:cNvPicPr/>
          <p:nvPr/>
        </p:nvPicPr>
        <p:blipFill>
          <a:blip r:embed="rId3"/>
          <a:stretch/>
        </p:blipFill>
        <p:spPr>
          <a:xfrm>
            <a:off x="3888000" y="4969800"/>
            <a:ext cx="3453840" cy="5014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CustomShape 1"/>
          <p:cNvSpPr/>
          <p:nvPr/>
        </p:nvSpPr>
        <p:spPr>
          <a:xfrm>
            <a:off x="432360" y="1189800"/>
            <a:ext cx="5110920" cy="50148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pic>
        <p:nvPicPr>
          <p:cNvPr id="105" name="Imagem 104"/>
          <p:cNvPicPr/>
          <p:nvPr/>
        </p:nvPicPr>
        <p:blipFill>
          <a:blip r:embed="rId3"/>
          <a:stretch/>
        </p:blipFill>
        <p:spPr>
          <a:xfrm>
            <a:off x="359640" y="2088360"/>
            <a:ext cx="5471280" cy="2446560"/>
          </a:xfrm>
          <a:prstGeom prst="rect">
            <a:avLst/>
          </a:prstGeom>
          <a:ln>
            <a:noFill/>
          </a:ln>
        </p:spPr>
      </p:pic>
      <p:sp>
        <p:nvSpPr>
          <p:cNvPr id="106" name="CustomShape 2"/>
          <p:cNvSpPr/>
          <p:nvPr/>
        </p:nvSpPr>
        <p:spPr>
          <a:xfrm>
            <a:off x="288360" y="5219280"/>
            <a:ext cx="2878920" cy="50148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07" name="CustomShape 3"/>
          <p:cNvSpPr/>
          <p:nvPr/>
        </p:nvSpPr>
        <p:spPr>
          <a:xfrm>
            <a:off x="3132360" y="5218920"/>
            <a:ext cx="2554920" cy="50148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 dirty="0">
              <a:latin typeface="Arial"/>
            </a:endParaRPr>
          </a:p>
        </p:txBody>
      </p:sp>
      <p:pic>
        <p:nvPicPr>
          <p:cNvPr id="108" name="Imagem 107"/>
          <p:cNvPicPr/>
          <p:nvPr/>
        </p:nvPicPr>
        <p:blipFill>
          <a:blip r:embed="rId4"/>
          <a:stretch/>
        </p:blipFill>
        <p:spPr>
          <a:xfrm>
            <a:off x="1404360" y="4572360"/>
            <a:ext cx="3453480" cy="501120"/>
          </a:xfrm>
          <a:prstGeom prst="rect">
            <a:avLst/>
          </a:prstGeom>
          <a:ln>
            <a:noFill/>
          </a:ln>
        </p:spPr>
      </p:pic>
      <p:sp>
        <p:nvSpPr>
          <p:cNvPr id="109" name="CustomShape 4"/>
          <p:cNvSpPr/>
          <p:nvPr/>
        </p:nvSpPr>
        <p:spPr>
          <a:xfrm>
            <a:off x="936360" y="2095920"/>
            <a:ext cx="1281130" cy="315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6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...... </a:t>
            </a:r>
            <a:r>
              <a:rPr lang="pt-BR" sz="1600" b="0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/ .......</a:t>
            </a:r>
            <a:endParaRPr lang="pt-BR" sz="1600" b="0" strike="noStrike" spc="-1" dirty="0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CustomShape 1"/>
          <p:cNvSpPr/>
          <p:nvPr/>
        </p:nvSpPr>
        <p:spPr>
          <a:xfrm>
            <a:off x="470880" y="973080"/>
            <a:ext cx="5110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sp>
        <p:nvSpPr>
          <p:cNvPr id="111" name="CustomShape 2"/>
          <p:cNvSpPr/>
          <p:nvPr/>
        </p:nvSpPr>
        <p:spPr>
          <a:xfrm>
            <a:off x="578880" y="1403640"/>
            <a:ext cx="5000760" cy="302256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O dia ...... / ........ é um dia especial, pois lembra que há </a:t>
            </a:r>
            <a:r>
              <a:rPr lang="pt-BR" sz="1500" b="1" strike="noStrike" spc="-1" dirty="0">
                <a:solidFill>
                  <a:srgbClr val="FF0000"/>
                </a:solidFill>
                <a:latin typeface="Arial"/>
                <a:ea typeface="DejaVu Sans"/>
              </a:rPr>
              <a:t>6 anos</a:t>
            </a: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Deus chamou você pelo seu nome para fazer parte de sua Igreja. </a:t>
            </a:r>
            <a:endParaRPr lang="pt-BR" sz="15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15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Nós nos alegramos e desejamos que Deus continue protegendo você e lhe ajudando a fazer o bem e a cuidar da vida das pessoas, dos animais e da natureza. </a:t>
            </a:r>
            <a:endParaRPr lang="pt-BR" sz="15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  </a:t>
            </a:r>
            <a:endParaRPr lang="pt-BR" sz="15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No culto do dia ...... / ........, às ...... horas, queremos celebrar de forma especial o batismo. Venha junto com sua família e participe!</a:t>
            </a:r>
            <a:endParaRPr lang="pt-BR" sz="1500" b="0" strike="noStrike" spc="-1" dirty="0">
              <a:latin typeface="Arial"/>
            </a:endParaRPr>
          </a:p>
        </p:txBody>
      </p:sp>
      <p:sp>
        <p:nvSpPr>
          <p:cNvPr id="112" name="CustomShape 3"/>
          <p:cNvSpPr/>
          <p:nvPr/>
        </p:nvSpPr>
        <p:spPr>
          <a:xfrm>
            <a:off x="2846880" y="4175640"/>
            <a:ext cx="3094920" cy="646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300" b="0" strike="noStrike" spc="-32">
                <a:solidFill>
                  <a:srgbClr val="FF3333"/>
                </a:solidFill>
                <a:latin typeface="Calibri"/>
                <a:ea typeface="DejaVu Sans"/>
              </a:rPr>
              <a:t>Se, antes disso, a Comunidade também quiser incluir a família na oração de um culto </a:t>
            </a:r>
            <a:r>
              <a:rPr lang="pt-BR" sz="1300" b="0" i="1" strike="noStrike" spc="-32">
                <a:solidFill>
                  <a:srgbClr val="FF3333"/>
                </a:solidFill>
                <a:latin typeface="Calibri"/>
                <a:ea typeface="DejaVu Sans"/>
              </a:rPr>
              <a:t>on-line</a:t>
            </a:r>
            <a:r>
              <a:rPr lang="pt-BR" sz="1300" b="0" strike="noStrike" spc="-32">
                <a:solidFill>
                  <a:srgbClr val="FF3333"/>
                </a:solidFill>
                <a:latin typeface="Calibri"/>
                <a:ea typeface="DejaVu Sans"/>
              </a:rPr>
              <a:t>, escreva a data, horário e o canal aqui.</a:t>
            </a:r>
            <a:endParaRPr lang="pt-BR" sz="1300" b="0" strike="noStrike" spc="-1">
              <a:latin typeface="Arial"/>
            </a:endParaRPr>
          </a:p>
        </p:txBody>
      </p:sp>
      <p:sp>
        <p:nvSpPr>
          <p:cNvPr id="113" name="CustomShape 4"/>
          <p:cNvSpPr/>
          <p:nvPr/>
        </p:nvSpPr>
        <p:spPr>
          <a:xfrm>
            <a:off x="254880" y="5434560"/>
            <a:ext cx="2878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14" name="CustomShape 5"/>
          <p:cNvSpPr/>
          <p:nvPr/>
        </p:nvSpPr>
        <p:spPr>
          <a:xfrm>
            <a:off x="3170880" y="5434200"/>
            <a:ext cx="2554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15" name="CustomShape 6"/>
          <p:cNvSpPr/>
          <p:nvPr/>
        </p:nvSpPr>
        <p:spPr>
          <a:xfrm>
            <a:off x="614880" y="4463640"/>
            <a:ext cx="5434560" cy="43056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500" b="0" strike="noStrike" spc="-1">
                <a:solidFill>
                  <a:srgbClr val="000000"/>
                </a:solidFill>
                <a:latin typeface="Arial"/>
                <a:ea typeface="DejaVu Sans"/>
              </a:rPr>
              <a:t>Com carinho,</a:t>
            </a:r>
            <a:endParaRPr lang="pt-BR" sz="1500" b="0" strike="noStrike" spc="-1">
              <a:latin typeface="Arial"/>
            </a:endParaRPr>
          </a:p>
        </p:txBody>
      </p:sp>
      <p:pic>
        <p:nvPicPr>
          <p:cNvPr id="116" name="Imagem 115"/>
          <p:cNvPicPr/>
          <p:nvPr/>
        </p:nvPicPr>
        <p:blipFill>
          <a:blip r:embed="rId3"/>
          <a:stretch/>
        </p:blipFill>
        <p:spPr>
          <a:xfrm>
            <a:off x="1442880" y="4895640"/>
            <a:ext cx="3453120" cy="5007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CustomShape 1"/>
          <p:cNvSpPr/>
          <p:nvPr/>
        </p:nvSpPr>
        <p:spPr>
          <a:xfrm>
            <a:off x="3456720" y="1732320"/>
            <a:ext cx="5110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pic>
        <p:nvPicPr>
          <p:cNvPr id="118" name="Imagem 117"/>
          <p:cNvPicPr/>
          <p:nvPr/>
        </p:nvPicPr>
        <p:blipFill>
          <a:blip r:embed="rId3"/>
          <a:stretch/>
        </p:blipFill>
        <p:spPr>
          <a:xfrm>
            <a:off x="2376360" y="2411640"/>
            <a:ext cx="7127280" cy="2266560"/>
          </a:xfrm>
          <a:prstGeom prst="rect">
            <a:avLst/>
          </a:prstGeom>
          <a:ln>
            <a:noFill/>
          </a:ln>
        </p:spPr>
      </p:pic>
      <p:sp>
        <p:nvSpPr>
          <p:cNvPr id="119" name="CustomShape 2"/>
          <p:cNvSpPr/>
          <p:nvPr/>
        </p:nvSpPr>
        <p:spPr>
          <a:xfrm>
            <a:off x="2629080" y="5653800"/>
            <a:ext cx="2878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20" name="CustomShape 3"/>
          <p:cNvSpPr/>
          <p:nvPr/>
        </p:nvSpPr>
        <p:spPr>
          <a:xfrm>
            <a:off x="5473080" y="5653440"/>
            <a:ext cx="2554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>
              <a:latin typeface="Arial"/>
            </a:endParaRPr>
          </a:p>
        </p:txBody>
      </p:sp>
      <p:pic>
        <p:nvPicPr>
          <p:cNvPr id="121" name="Imagem 120"/>
          <p:cNvPicPr/>
          <p:nvPr/>
        </p:nvPicPr>
        <p:blipFill>
          <a:blip r:embed="rId4"/>
          <a:stretch/>
        </p:blipFill>
        <p:spPr>
          <a:xfrm>
            <a:off x="3745080" y="4826880"/>
            <a:ext cx="3453120" cy="5007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CustomShape 1"/>
          <p:cNvSpPr/>
          <p:nvPr/>
        </p:nvSpPr>
        <p:spPr>
          <a:xfrm>
            <a:off x="3456360" y="1264320"/>
            <a:ext cx="5110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sp>
        <p:nvSpPr>
          <p:cNvPr id="123" name="CustomShape 2"/>
          <p:cNvSpPr/>
          <p:nvPr/>
        </p:nvSpPr>
        <p:spPr>
          <a:xfrm>
            <a:off x="2736000" y="1943640"/>
            <a:ext cx="6695280" cy="248328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Você está crescendo, hein? Já são </a:t>
            </a:r>
            <a:r>
              <a:rPr lang="pt-BR" sz="1500" b="1" strike="noStrike" spc="-1" dirty="0">
                <a:solidFill>
                  <a:srgbClr val="0000FF"/>
                </a:solidFill>
                <a:latin typeface="Arial"/>
                <a:ea typeface="DejaVu Sans"/>
              </a:rPr>
              <a:t>7 anos</a:t>
            </a: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de batismo! Assim como Jesus, você está aprendendo e adquirindo sabedoria. Sabedoria significa saber o que fazer quando se está com um problema, por exemplo. Ter sabedoria é ter também mais responsabilidade, assumindo tarefas. </a:t>
            </a:r>
            <a:endParaRPr lang="pt-BR" sz="15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15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Tenha fé em Deus e que ele lhe ajude a usar a sua sabedoria para o bem. </a:t>
            </a:r>
            <a:endParaRPr lang="pt-BR" sz="15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  </a:t>
            </a:r>
            <a:endParaRPr lang="pt-BR" sz="15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A Comunidade quer celebrar este aniversário de batismo junto com você. Para isso, convidamos você para o culto dia ...... / ........, às ...... horas. Traga sua família também!</a:t>
            </a:r>
            <a:endParaRPr lang="pt-BR" sz="1500" b="0" strike="noStrike" spc="-1" dirty="0">
              <a:latin typeface="Arial"/>
            </a:endParaRPr>
          </a:p>
        </p:txBody>
      </p:sp>
      <p:sp>
        <p:nvSpPr>
          <p:cNvPr id="124" name="CustomShape 3"/>
          <p:cNvSpPr/>
          <p:nvPr/>
        </p:nvSpPr>
        <p:spPr>
          <a:xfrm>
            <a:off x="1944360" y="6083640"/>
            <a:ext cx="4390920" cy="503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300" b="0" strike="noStrike" spc="-32">
                <a:solidFill>
                  <a:srgbClr val="FF3333"/>
                </a:solidFill>
                <a:latin typeface="Calibri"/>
                <a:ea typeface="DejaVu Sans"/>
              </a:rPr>
              <a:t>Se, antes disso, a Comunidade também quiser incluir a família na oração de um culto </a:t>
            </a:r>
            <a:r>
              <a:rPr lang="pt-BR" sz="1300" b="0" i="1" strike="noStrike" spc="-32">
                <a:solidFill>
                  <a:srgbClr val="FF3333"/>
                </a:solidFill>
                <a:latin typeface="Calibri"/>
                <a:ea typeface="DejaVu Sans"/>
              </a:rPr>
              <a:t>on-line</a:t>
            </a:r>
            <a:r>
              <a:rPr lang="pt-BR" sz="1300" b="0" strike="noStrike" spc="-32">
                <a:solidFill>
                  <a:srgbClr val="FF3333"/>
                </a:solidFill>
                <a:latin typeface="Calibri"/>
                <a:ea typeface="DejaVu Sans"/>
              </a:rPr>
              <a:t>, escreva a data, horário e o canal aqui.</a:t>
            </a:r>
            <a:endParaRPr lang="pt-BR" sz="1300" b="0" strike="noStrike" spc="-1">
              <a:latin typeface="Arial"/>
            </a:endParaRPr>
          </a:p>
        </p:txBody>
      </p:sp>
      <p:sp>
        <p:nvSpPr>
          <p:cNvPr id="125" name="CustomShape 4"/>
          <p:cNvSpPr/>
          <p:nvPr/>
        </p:nvSpPr>
        <p:spPr>
          <a:xfrm>
            <a:off x="2628720" y="5473800"/>
            <a:ext cx="2878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26" name="CustomShape 5"/>
          <p:cNvSpPr/>
          <p:nvPr/>
        </p:nvSpPr>
        <p:spPr>
          <a:xfrm>
            <a:off x="5472720" y="5473440"/>
            <a:ext cx="2554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27" name="CustomShape 6"/>
          <p:cNvSpPr/>
          <p:nvPr/>
        </p:nvSpPr>
        <p:spPr>
          <a:xfrm>
            <a:off x="2736720" y="4538880"/>
            <a:ext cx="1402920" cy="43056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500" b="0" strike="noStrike" spc="-1">
                <a:solidFill>
                  <a:srgbClr val="000000"/>
                </a:solidFill>
                <a:latin typeface="Arial"/>
                <a:ea typeface="DejaVu Sans"/>
              </a:rPr>
              <a:t>Com carinho</a:t>
            </a: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,</a:t>
            </a:r>
            <a:endParaRPr lang="pt-BR" sz="1600" b="0" strike="noStrike" spc="-1">
              <a:latin typeface="Arial"/>
            </a:endParaRPr>
          </a:p>
        </p:txBody>
      </p:sp>
      <p:pic>
        <p:nvPicPr>
          <p:cNvPr id="128" name="Imagem 127"/>
          <p:cNvPicPr/>
          <p:nvPr/>
        </p:nvPicPr>
        <p:blipFill>
          <a:blip r:embed="rId3"/>
          <a:stretch/>
        </p:blipFill>
        <p:spPr>
          <a:xfrm>
            <a:off x="3744720" y="4826880"/>
            <a:ext cx="3453120" cy="5007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Imagem 128"/>
          <p:cNvPicPr/>
          <p:nvPr/>
        </p:nvPicPr>
        <p:blipFill>
          <a:blip r:embed="rId3"/>
          <a:stretch/>
        </p:blipFill>
        <p:spPr>
          <a:xfrm>
            <a:off x="2916720" y="2054160"/>
            <a:ext cx="6586920" cy="3489480"/>
          </a:xfrm>
          <a:prstGeom prst="rect">
            <a:avLst/>
          </a:prstGeom>
          <a:ln>
            <a:noFill/>
          </a:ln>
        </p:spPr>
      </p:pic>
      <p:sp>
        <p:nvSpPr>
          <p:cNvPr id="130" name="CustomShape 1"/>
          <p:cNvSpPr/>
          <p:nvPr/>
        </p:nvSpPr>
        <p:spPr>
          <a:xfrm>
            <a:off x="4392720" y="1224000"/>
            <a:ext cx="5110920" cy="50148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sp>
        <p:nvSpPr>
          <p:cNvPr id="131" name="CustomShape 2"/>
          <p:cNvSpPr/>
          <p:nvPr/>
        </p:nvSpPr>
        <p:spPr>
          <a:xfrm>
            <a:off x="1080720" y="5834160"/>
            <a:ext cx="2878920" cy="50148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800" b="0" strike="noStrike" spc="-1">
              <a:latin typeface="Arial"/>
            </a:endParaRPr>
          </a:p>
        </p:txBody>
      </p:sp>
      <p:sp>
        <p:nvSpPr>
          <p:cNvPr id="132" name="CustomShape 3"/>
          <p:cNvSpPr/>
          <p:nvPr/>
        </p:nvSpPr>
        <p:spPr>
          <a:xfrm>
            <a:off x="4392720" y="5833800"/>
            <a:ext cx="3238920" cy="50148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800" b="0" strike="noStrike" spc="-1">
              <a:latin typeface="Arial"/>
            </a:endParaRPr>
          </a:p>
        </p:txBody>
      </p:sp>
      <p:sp>
        <p:nvSpPr>
          <p:cNvPr id="133" name="CustomShape 4"/>
          <p:cNvSpPr/>
          <p:nvPr/>
        </p:nvSpPr>
        <p:spPr>
          <a:xfrm>
            <a:off x="5832000" y="3865320"/>
            <a:ext cx="436320" cy="346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...</a:t>
            </a:r>
            <a:endParaRPr lang="pt-BR" sz="1800" b="0" strike="noStrike" spc="-1">
              <a:latin typeface="Arial"/>
            </a:endParaRPr>
          </a:p>
        </p:txBody>
      </p:sp>
      <p:sp>
        <p:nvSpPr>
          <p:cNvPr id="134" name="CustomShape 5"/>
          <p:cNvSpPr/>
          <p:nvPr/>
        </p:nvSpPr>
        <p:spPr>
          <a:xfrm>
            <a:off x="6696360" y="3865680"/>
            <a:ext cx="436320" cy="346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...</a:t>
            </a:r>
            <a:endParaRPr lang="pt-BR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CustomShape 1"/>
          <p:cNvSpPr/>
          <p:nvPr/>
        </p:nvSpPr>
        <p:spPr>
          <a:xfrm>
            <a:off x="4464000" y="1265040"/>
            <a:ext cx="4967280" cy="50076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sp>
        <p:nvSpPr>
          <p:cNvPr id="136" name="CustomShape 2"/>
          <p:cNvSpPr/>
          <p:nvPr/>
        </p:nvSpPr>
        <p:spPr>
          <a:xfrm>
            <a:off x="4320000" y="2018520"/>
            <a:ext cx="5327280" cy="1977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É seu </a:t>
            </a:r>
            <a:r>
              <a:rPr lang="pt-BR" sz="1500" b="1" strike="noStrike" spc="-1" dirty="0">
                <a:solidFill>
                  <a:srgbClr val="FF3333"/>
                </a:solidFill>
                <a:latin typeface="Arial"/>
                <a:ea typeface="DejaVu Sans"/>
              </a:rPr>
              <a:t>8º aniversário</a:t>
            </a: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de batismo. Parabéns! A nossa alegria é imensa por poder compartilhar esta data com você. </a:t>
            </a:r>
            <a:endParaRPr lang="pt-BR" sz="15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15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Deus enviou seu filho Jesus Cristo para nos ensinar muitas coisas boas. E ele fez isso porque nos ama. Pelo batismo, você também se tornou </a:t>
            </a:r>
            <a:r>
              <a:rPr lang="pt-BR" sz="1500" b="0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filh</a:t>
            </a: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.... </a:t>
            </a:r>
            <a:r>
              <a:rPr lang="pt-BR" sz="1500" b="0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querid</a:t>
            </a: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... de Deus. Ele abençoou você e está sempre com você, nos momentos bons e também nos momentos mais difíceis.</a:t>
            </a:r>
            <a:endParaRPr lang="pt-BR" sz="1500" b="0" strike="noStrike" spc="-1" dirty="0">
              <a:latin typeface="Arial"/>
            </a:endParaRPr>
          </a:p>
        </p:txBody>
      </p:sp>
      <p:sp>
        <p:nvSpPr>
          <p:cNvPr id="137" name="CustomShape 3"/>
          <p:cNvSpPr/>
          <p:nvPr/>
        </p:nvSpPr>
        <p:spPr>
          <a:xfrm>
            <a:off x="288000" y="4680360"/>
            <a:ext cx="2159280" cy="1151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300" b="0" strike="noStrike" spc="-32">
                <a:solidFill>
                  <a:srgbClr val="FF3333"/>
                </a:solidFill>
                <a:latin typeface="Calibri"/>
                <a:ea typeface="DejaVu Sans"/>
              </a:rPr>
              <a:t>Se, antes disso, a Comunidade também quiser incluir a família na oração de um culto </a:t>
            </a:r>
            <a:r>
              <a:rPr lang="pt-BR" sz="1300" b="0" i="1" strike="noStrike" spc="-32">
                <a:solidFill>
                  <a:srgbClr val="FF3333"/>
                </a:solidFill>
                <a:latin typeface="Calibri"/>
                <a:ea typeface="DejaVu Sans"/>
              </a:rPr>
              <a:t>on-line</a:t>
            </a:r>
            <a:r>
              <a:rPr lang="pt-BR" sz="1300" b="0" strike="noStrike" spc="-32">
                <a:solidFill>
                  <a:srgbClr val="FF3333"/>
                </a:solidFill>
                <a:latin typeface="Calibri"/>
                <a:ea typeface="DejaVu Sans"/>
              </a:rPr>
              <a:t>, escreva a data, horário e o canal aqui.</a:t>
            </a:r>
            <a:endParaRPr lang="pt-BR" sz="1300" b="0" strike="noStrike" spc="-1">
              <a:latin typeface="Arial"/>
            </a:endParaRPr>
          </a:p>
        </p:txBody>
      </p:sp>
      <p:sp>
        <p:nvSpPr>
          <p:cNvPr id="138" name="CustomShape 4"/>
          <p:cNvSpPr/>
          <p:nvPr/>
        </p:nvSpPr>
        <p:spPr>
          <a:xfrm>
            <a:off x="2628720" y="5834520"/>
            <a:ext cx="2878200" cy="50076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39" name="CustomShape 5"/>
          <p:cNvSpPr/>
          <p:nvPr/>
        </p:nvSpPr>
        <p:spPr>
          <a:xfrm>
            <a:off x="5472720" y="5834160"/>
            <a:ext cx="2554200" cy="50076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40" name="CustomShape 6"/>
          <p:cNvSpPr/>
          <p:nvPr/>
        </p:nvSpPr>
        <p:spPr>
          <a:xfrm>
            <a:off x="2880000" y="3888360"/>
            <a:ext cx="6695280" cy="108144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Queremos celebrar a amor de Deus junto com você. Será no culto dia ....... /........ / ........., às ........ horas. Venha com sua família e participe!</a:t>
            </a:r>
            <a:endParaRPr lang="pt-BR" sz="1500" b="0" strike="noStrike" spc="-1" dirty="0">
              <a:latin typeface="Arial"/>
            </a:endParaRPr>
          </a:p>
        </p:txBody>
      </p:sp>
      <p:pic>
        <p:nvPicPr>
          <p:cNvPr id="141" name="Imagem 140"/>
          <p:cNvPicPr/>
          <p:nvPr/>
        </p:nvPicPr>
        <p:blipFill>
          <a:blip r:embed="rId3"/>
          <a:stretch/>
        </p:blipFill>
        <p:spPr>
          <a:xfrm>
            <a:off x="3744720" y="5043600"/>
            <a:ext cx="3452760" cy="5004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CustomShape 1"/>
          <p:cNvSpPr/>
          <p:nvPr/>
        </p:nvSpPr>
        <p:spPr>
          <a:xfrm>
            <a:off x="648000" y="1404000"/>
            <a:ext cx="496764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pic>
        <p:nvPicPr>
          <p:cNvPr id="143" name="Imagem 142"/>
          <p:cNvPicPr/>
          <p:nvPr/>
        </p:nvPicPr>
        <p:blipFill>
          <a:blip r:embed="rId3"/>
          <a:stretch/>
        </p:blipFill>
        <p:spPr>
          <a:xfrm>
            <a:off x="540000" y="2443680"/>
            <a:ext cx="5183640" cy="2610360"/>
          </a:xfrm>
          <a:prstGeom prst="rect">
            <a:avLst/>
          </a:prstGeom>
          <a:ln>
            <a:noFill/>
          </a:ln>
        </p:spPr>
      </p:pic>
      <p:sp>
        <p:nvSpPr>
          <p:cNvPr id="144" name="CustomShape 2"/>
          <p:cNvSpPr/>
          <p:nvPr/>
        </p:nvSpPr>
        <p:spPr>
          <a:xfrm>
            <a:off x="288000" y="6014520"/>
            <a:ext cx="2878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45" name="CustomShape 3"/>
          <p:cNvSpPr/>
          <p:nvPr/>
        </p:nvSpPr>
        <p:spPr>
          <a:xfrm>
            <a:off x="3132000" y="6014160"/>
            <a:ext cx="2554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>
              <a:latin typeface="Arial"/>
            </a:endParaRPr>
          </a:p>
        </p:txBody>
      </p:sp>
      <p:pic>
        <p:nvPicPr>
          <p:cNvPr id="146" name="Imagem 145"/>
          <p:cNvPicPr/>
          <p:nvPr/>
        </p:nvPicPr>
        <p:blipFill>
          <a:blip r:embed="rId4"/>
          <a:stretch/>
        </p:blipFill>
        <p:spPr>
          <a:xfrm>
            <a:off x="1404000" y="5223600"/>
            <a:ext cx="3453120" cy="500760"/>
          </a:xfrm>
          <a:prstGeom prst="rect">
            <a:avLst/>
          </a:prstGeom>
          <a:ln>
            <a:noFill/>
          </a:ln>
        </p:spPr>
      </p:pic>
      <p:sp>
        <p:nvSpPr>
          <p:cNvPr id="147" name="CustomShape 4"/>
          <p:cNvSpPr/>
          <p:nvPr/>
        </p:nvSpPr>
        <p:spPr>
          <a:xfrm>
            <a:off x="1137370" y="2374920"/>
            <a:ext cx="1139040" cy="31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600" b="0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......./.......</a:t>
            </a:r>
            <a:endParaRPr lang="pt-BR" sz="1600" b="0" strike="noStrike" spc="-1" dirty="0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CustomShape 1"/>
          <p:cNvSpPr/>
          <p:nvPr/>
        </p:nvSpPr>
        <p:spPr>
          <a:xfrm>
            <a:off x="648000" y="1224000"/>
            <a:ext cx="496764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sp>
        <p:nvSpPr>
          <p:cNvPr id="149" name="CustomShape 2"/>
          <p:cNvSpPr/>
          <p:nvPr/>
        </p:nvSpPr>
        <p:spPr>
          <a:xfrm>
            <a:off x="612000" y="1982160"/>
            <a:ext cx="4895640" cy="197748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O dia ....... /........ é um dia especial, pois lembra que há </a:t>
            </a:r>
            <a:r>
              <a:rPr lang="pt-BR" sz="1500" b="1" strike="noStrike" spc="-1" dirty="0">
                <a:solidFill>
                  <a:srgbClr val="FF3333"/>
                </a:solidFill>
                <a:latin typeface="Arial"/>
                <a:ea typeface="DejaVu Sans"/>
              </a:rPr>
              <a:t>9 anos</a:t>
            </a: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Deus chamou você para fazer parte da Comunidade cristã. </a:t>
            </a:r>
            <a:endParaRPr lang="pt-BR" sz="15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15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Desde então, você já aprendeu muitas coisas importantes para a sua vida. Assim também ocorre com a fé. Conforme você cresce, vão surgindo perguntas e você vai aprendendo sobre como Deus faz para ajudar e salvar as pessoas. E isso é muito bom.   </a:t>
            </a:r>
            <a:endParaRPr lang="pt-BR" sz="1500" b="0" strike="noStrike" spc="-1" dirty="0">
              <a:latin typeface="Arial"/>
            </a:endParaRPr>
          </a:p>
        </p:txBody>
      </p:sp>
      <p:sp>
        <p:nvSpPr>
          <p:cNvPr id="150" name="CustomShape 3"/>
          <p:cNvSpPr/>
          <p:nvPr/>
        </p:nvSpPr>
        <p:spPr>
          <a:xfrm>
            <a:off x="6624000" y="4392000"/>
            <a:ext cx="3167640" cy="71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300" b="0" strike="noStrike" spc="-32">
                <a:solidFill>
                  <a:srgbClr val="FF3333"/>
                </a:solidFill>
                <a:latin typeface="Calibri"/>
                <a:ea typeface="DejaVu Sans"/>
              </a:rPr>
              <a:t>Se, antes disso, a Comunidade também quiser incluir a família na oração de um culto </a:t>
            </a:r>
            <a:r>
              <a:rPr lang="pt-BR" sz="1300" b="0" i="1" strike="noStrike" spc="-32">
                <a:solidFill>
                  <a:srgbClr val="FF3333"/>
                </a:solidFill>
                <a:latin typeface="Calibri"/>
                <a:ea typeface="DejaVu Sans"/>
              </a:rPr>
              <a:t>on-line</a:t>
            </a:r>
            <a:r>
              <a:rPr lang="pt-BR" sz="1300" b="0" strike="noStrike" spc="-32">
                <a:solidFill>
                  <a:srgbClr val="FF3333"/>
                </a:solidFill>
                <a:latin typeface="Calibri"/>
                <a:ea typeface="DejaVu Sans"/>
              </a:rPr>
              <a:t>, escreva a data, horário e o canal aqui.</a:t>
            </a:r>
            <a:endParaRPr lang="pt-BR" sz="1300" b="0" strike="noStrike" spc="-1">
              <a:latin typeface="Arial"/>
            </a:endParaRPr>
          </a:p>
        </p:txBody>
      </p:sp>
      <p:sp>
        <p:nvSpPr>
          <p:cNvPr id="151" name="CustomShape 4"/>
          <p:cNvSpPr/>
          <p:nvPr/>
        </p:nvSpPr>
        <p:spPr>
          <a:xfrm>
            <a:off x="432000" y="6014520"/>
            <a:ext cx="2878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52" name="CustomShape 5"/>
          <p:cNvSpPr/>
          <p:nvPr/>
        </p:nvSpPr>
        <p:spPr>
          <a:xfrm>
            <a:off x="3276000" y="6014160"/>
            <a:ext cx="2554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53" name="CustomShape 6"/>
          <p:cNvSpPr/>
          <p:nvPr/>
        </p:nvSpPr>
        <p:spPr>
          <a:xfrm>
            <a:off x="612000" y="4029840"/>
            <a:ext cx="5723640" cy="108180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Vamos celebrar em conjunto seus nove anos de batismo? Venha no dia ....... /........ / ........., às ........ horas e participe deste culto junto com sua família!</a:t>
            </a:r>
            <a:endParaRPr lang="pt-BR" sz="1500" b="0" strike="noStrike" spc="-1" dirty="0">
              <a:latin typeface="Arial"/>
            </a:endParaRPr>
          </a:p>
        </p:txBody>
      </p:sp>
      <p:pic>
        <p:nvPicPr>
          <p:cNvPr id="154" name="Imagem 153"/>
          <p:cNvPicPr/>
          <p:nvPr/>
        </p:nvPicPr>
        <p:blipFill>
          <a:blip r:embed="rId3"/>
          <a:stretch/>
        </p:blipFill>
        <p:spPr>
          <a:xfrm>
            <a:off x="1548000" y="5223600"/>
            <a:ext cx="3453120" cy="5007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CustomShape 1"/>
          <p:cNvSpPr/>
          <p:nvPr/>
        </p:nvSpPr>
        <p:spPr>
          <a:xfrm>
            <a:off x="4320000" y="936000"/>
            <a:ext cx="496764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pic>
        <p:nvPicPr>
          <p:cNvPr id="156" name="Imagem 155"/>
          <p:cNvPicPr/>
          <p:nvPr/>
        </p:nvPicPr>
        <p:blipFill>
          <a:blip r:embed="rId3"/>
          <a:stretch/>
        </p:blipFill>
        <p:spPr>
          <a:xfrm>
            <a:off x="3888000" y="1728000"/>
            <a:ext cx="5399640" cy="3023640"/>
          </a:xfrm>
          <a:prstGeom prst="rect">
            <a:avLst/>
          </a:prstGeom>
          <a:ln>
            <a:noFill/>
          </a:ln>
        </p:spPr>
      </p:pic>
      <p:sp>
        <p:nvSpPr>
          <p:cNvPr id="157" name="CustomShape 2"/>
          <p:cNvSpPr/>
          <p:nvPr/>
        </p:nvSpPr>
        <p:spPr>
          <a:xfrm>
            <a:off x="2592000" y="5906520"/>
            <a:ext cx="2878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58" name="CustomShape 3"/>
          <p:cNvSpPr/>
          <p:nvPr/>
        </p:nvSpPr>
        <p:spPr>
          <a:xfrm>
            <a:off x="5436000" y="5906160"/>
            <a:ext cx="2554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>
              <a:latin typeface="Arial"/>
            </a:endParaRPr>
          </a:p>
        </p:txBody>
      </p:sp>
      <p:pic>
        <p:nvPicPr>
          <p:cNvPr id="159" name="Imagem 158"/>
          <p:cNvPicPr/>
          <p:nvPr/>
        </p:nvPicPr>
        <p:blipFill>
          <a:blip r:embed="rId4"/>
          <a:stretch/>
        </p:blipFill>
        <p:spPr>
          <a:xfrm>
            <a:off x="3708000" y="5115600"/>
            <a:ext cx="3453120" cy="500760"/>
          </a:xfrm>
          <a:prstGeom prst="rect">
            <a:avLst/>
          </a:prstGeom>
          <a:ln>
            <a:noFill/>
          </a:ln>
        </p:spPr>
      </p:pic>
      <p:sp>
        <p:nvSpPr>
          <p:cNvPr id="160" name="CustomShape 4"/>
          <p:cNvSpPr/>
          <p:nvPr/>
        </p:nvSpPr>
        <p:spPr>
          <a:xfrm>
            <a:off x="7359480" y="2021760"/>
            <a:ext cx="1087200" cy="302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..... /......</a:t>
            </a:r>
            <a:endParaRPr lang="pt-BR" sz="1500" b="0" strike="noStrike" spc="-1" dirty="0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CustomShape 1"/>
          <p:cNvSpPr/>
          <p:nvPr/>
        </p:nvSpPr>
        <p:spPr>
          <a:xfrm>
            <a:off x="4320000" y="972000"/>
            <a:ext cx="496764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sp>
        <p:nvSpPr>
          <p:cNvPr id="162" name="CustomShape 2"/>
          <p:cNvSpPr/>
          <p:nvPr/>
        </p:nvSpPr>
        <p:spPr>
          <a:xfrm>
            <a:off x="3528000" y="1730160"/>
            <a:ext cx="5975640" cy="197748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500" b="0" strike="noStrike" spc="-1">
                <a:solidFill>
                  <a:srgbClr val="000000"/>
                </a:solidFill>
                <a:latin typeface="Arial"/>
                <a:ea typeface="DejaVu Sans"/>
              </a:rPr>
              <a:t>Há </a:t>
            </a:r>
            <a:r>
              <a:rPr lang="pt-BR" sz="1500" b="1" strike="noStrike" spc="-1">
                <a:solidFill>
                  <a:srgbClr val="009933"/>
                </a:solidFill>
                <a:latin typeface="Arial"/>
                <a:ea typeface="DejaVu Sans"/>
              </a:rPr>
              <a:t>10 anos</a:t>
            </a:r>
            <a:r>
              <a:rPr lang="pt-BR" sz="1500" b="0" strike="noStrike" spc="-1">
                <a:solidFill>
                  <a:srgbClr val="000000"/>
                </a:solidFill>
                <a:latin typeface="Arial"/>
                <a:ea typeface="DejaVu Sans"/>
              </a:rPr>
              <a:t>, você recebia o batismo e ingressava na Igreja de Jesus Cristo. Por isso, o dia ....... /........ é especial. Como sua Comunidade, nós nos alegramos com você nessa data. </a:t>
            </a:r>
            <a:endParaRPr lang="pt-BR" sz="1500" b="0" strike="noStrike" spc="-1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1500" b="0" strike="noStrike" spc="-1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1500" b="0" strike="noStrike" spc="-1">
                <a:solidFill>
                  <a:srgbClr val="000000"/>
                </a:solidFill>
                <a:latin typeface="Arial"/>
                <a:ea typeface="DejaVu Sans"/>
              </a:rPr>
              <a:t>Assim como a pessoa que escreveu esse salmo, você pode entregar o seu caminho a Deus. O que significa isso? Bom, quer dizer que quando estiver com problemas, você pode orar e confiar em Deus, pois ele ajudará a resolvê-los. </a:t>
            </a:r>
            <a:endParaRPr lang="pt-BR" sz="1500" b="0" strike="noStrike" spc="-1">
              <a:latin typeface="Arial"/>
            </a:endParaRPr>
          </a:p>
        </p:txBody>
      </p:sp>
      <p:sp>
        <p:nvSpPr>
          <p:cNvPr id="163" name="CustomShape 3"/>
          <p:cNvSpPr/>
          <p:nvPr/>
        </p:nvSpPr>
        <p:spPr>
          <a:xfrm>
            <a:off x="2880000" y="6192000"/>
            <a:ext cx="5255640" cy="503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300" b="0" strike="noStrike" spc="-32">
                <a:solidFill>
                  <a:srgbClr val="FF3333"/>
                </a:solidFill>
                <a:latin typeface="Calibri"/>
                <a:ea typeface="DejaVu Sans"/>
              </a:rPr>
              <a:t>Se, antes disso, a Comunidade também quiser incluir a família na oração de um culto </a:t>
            </a:r>
            <a:r>
              <a:rPr lang="pt-BR" sz="1300" b="0" i="1" strike="noStrike" spc="-32">
                <a:solidFill>
                  <a:srgbClr val="FF3333"/>
                </a:solidFill>
                <a:latin typeface="Calibri"/>
                <a:ea typeface="DejaVu Sans"/>
              </a:rPr>
              <a:t>on-line</a:t>
            </a:r>
            <a:r>
              <a:rPr lang="pt-BR" sz="1300" b="0" strike="noStrike" spc="-32">
                <a:solidFill>
                  <a:srgbClr val="FF3333"/>
                </a:solidFill>
                <a:latin typeface="Calibri"/>
                <a:ea typeface="DejaVu Sans"/>
              </a:rPr>
              <a:t>, escreva a data, horário e o canal aqui.</a:t>
            </a:r>
            <a:endParaRPr lang="pt-BR" sz="1300" b="0" strike="noStrike" spc="-1">
              <a:latin typeface="Arial"/>
            </a:endParaRPr>
          </a:p>
        </p:txBody>
      </p:sp>
      <p:sp>
        <p:nvSpPr>
          <p:cNvPr id="164" name="CustomShape 4"/>
          <p:cNvSpPr/>
          <p:nvPr/>
        </p:nvSpPr>
        <p:spPr>
          <a:xfrm>
            <a:off x="2592000" y="5618520"/>
            <a:ext cx="2878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65" name="CustomShape 5"/>
          <p:cNvSpPr/>
          <p:nvPr/>
        </p:nvSpPr>
        <p:spPr>
          <a:xfrm>
            <a:off x="5436000" y="5618160"/>
            <a:ext cx="2554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66" name="CustomShape 6"/>
          <p:cNvSpPr/>
          <p:nvPr/>
        </p:nvSpPr>
        <p:spPr>
          <a:xfrm>
            <a:off x="3528000" y="3813840"/>
            <a:ext cx="5975640" cy="79380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No culto do dia ....... /......... /........, às ......... horas, queremos celebrar de forma especial este presente que é o batismo. Convide sua família e participe conosco!</a:t>
            </a:r>
            <a:endParaRPr lang="pt-BR" sz="1500" b="0" strike="noStrike" spc="-1" dirty="0">
              <a:latin typeface="Arial"/>
            </a:endParaRPr>
          </a:p>
        </p:txBody>
      </p:sp>
      <p:pic>
        <p:nvPicPr>
          <p:cNvPr id="167" name="Imagem 166"/>
          <p:cNvPicPr/>
          <p:nvPr/>
        </p:nvPicPr>
        <p:blipFill>
          <a:blip r:embed="rId3"/>
          <a:stretch/>
        </p:blipFill>
        <p:spPr>
          <a:xfrm>
            <a:off x="3708000" y="4827600"/>
            <a:ext cx="3453120" cy="5007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Imagem 167"/>
          <p:cNvPicPr/>
          <p:nvPr/>
        </p:nvPicPr>
        <p:blipFill>
          <a:blip r:embed="rId3"/>
          <a:stretch/>
        </p:blipFill>
        <p:spPr>
          <a:xfrm>
            <a:off x="3636000" y="1478160"/>
            <a:ext cx="5760000" cy="3274200"/>
          </a:xfrm>
          <a:prstGeom prst="rect">
            <a:avLst/>
          </a:prstGeom>
          <a:ln>
            <a:noFill/>
          </a:ln>
        </p:spPr>
      </p:pic>
      <p:sp>
        <p:nvSpPr>
          <p:cNvPr id="169" name="CustomShape 1"/>
          <p:cNvSpPr/>
          <p:nvPr/>
        </p:nvSpPr>
        <p:spPr>
          <a:xfrm>
            <a:off x="3960000" y="504000"/>
            <a:ext cx="496764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sp>
        <p:nvSpPr>
          <p:cNvPr id="170" name="CustomShape 2"/>
          <p:cNvSpPr/>
          <p:nvPr/>
        </p:nvSpPr>
        <p:spPr>
          <a:xfrm>
            <a:off x="4680000" y="4860000"/>
            <a:ext cx="2878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71" name="CustomShape 3"/>
          <p:cNvSpPr/>
          <p:nvPr/>
        </p:nvSpPr>
        <p:spPr>
          <a:xfrm>
            <a:off x="4680000" y="5438160"/>
            <a:ext cx="2554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CustomShape 1"/>
          <p:cNvSpPr/>
          <p:nvPr/>
        </p:nvSpPr>
        <p:spPr>
          <a:xfrm>
            <a:off x="4320000" y="324000"/>
            <a:ext cx="496764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sp>
        <p:nvSpPr>
          <p:cNvPr id="173" name="CustomShape 2"/>
          <p:cNvSpPr/>
          <p:nvPr/>
        </p:nvSpPr>
        <p:spPr>
          <a:xfrm>
            <a:off x="3528000" y="1082160"/>
            <a:ext cx="5975640" cy="197748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500" b="0" strike="noStrike" spc="-1">
                <a:solidFill>
                  <a:srgbClr val="000000"/>
                </a:solidFill>
                <a:latin typeface="Arial"/>
                <a:ea typeface="DejaVu Sans"/>
              </a:rPr>
              <a:t>É seu </a:t>
            </a:r>
            <a:r>
              <a:rPr lang="pt-BR" sz="1500" b="1" strike="noStrike" spc="-1">
                <a:solidFill>
                  <a:srgbClr val="0066CC"/>
                </a:solidFill>
                <a:latin typeface="Arial"/>
                <a:ea typeface="DejaVu Sans"/>
              </a:rPr>
              <a:t>11º aniversário</a:t>
            </a:r>
            <a:r>
              <a:rPr lang="pt-BR" sz="1500" b="0" strike="noStrike" spc="-1">
                <a:solidFill>
                  <a:srgbClr val="000000"/>
                </a:solidFill>
                <a:latin typeface="Arial"/>
                <a:ea typeface="DejaVu Sans"/>
              </a:rPr>
              <a:t> de batismo, que legal! Além de comemorar o aniversário de vida, você pode comemorar também o aniversário de batismo!</a:t>
            </a:r>
            <a:endParaRPr lang="pt-BR" sz="1500" b="0" strike="noStrike" spc="-1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1500" b="0" strike="noStrike" spc="-1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1500" b="0" strike="noStrike" spc="-1">
                <a:solidFill>
                  <a:srgbClr val="000000"/>
                </a:solidFill>
                <a:latin typeface="Arial"/>
                <a:ea typeface="DejaVu Sans"/>
              </a:rPr>
              <a:t>No seu batismo, Deus enviou o Espírito Santo para orientar a sua vida. Ele dá a fé e anima para que você espalhe com alegria o amor e os ensinamentos de Deus às outras pessoas.</a:t>
            </a:r>
            <a:endParaRPr lang="pt-BR" sz="1500" b="0" strike="noStrike" spc="-1">
              <a:latin typeface="Arial"/>
            </a:endParaRPr>
          </a:p>
        </p:txBody>
      </p:sp>
      <p:sp>
        <p:nvSpPr>
          <p:cNvPr id="174" name="CustomShape 3"/>
          <p:cNvSpPr/>
          <p:nvPr/>
        </p:nvSpPr>
        <p:spPr>
          <a:xfrm>
            <a:off x="4392000" y="5940000"/>
            <a:ext cx="3599640" cy="71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300" b="0" strike="noStrike" spc="-32">
                <a:solidFill>
                  <a:srgbClr val="FF3333"/>
                </a:solidFill>
                <a:latin typeface="Calibri"/>
                <a:ea typeface="DejaVu Sans"/>
              </a:rPr>
              <a:t>Se, antes disso, a Comunidade também quiser incluir a família na oração de um culto </a:t>
            </a:r>
            <a:r>
              <a:rPr lang="pt-BR" sz="1300" b="0" i="1" strike="noStrike" spc="-32">
                <a:solidFill>
                  <a:srgbClr val="FF3333"/>
                </a:solidFill>
                <a:latin typeface="Calibri"/>
                <a:ea typeface="DejaVu Sans"/>
              </a:rPr>
              <a:t>on-line</a:t>
            </a:r>
            <a:r>
              <a:rPr lang="pt-BR" sz="1300" b="0" strike="noStrike" spc="-32">
                <a:solidFill>
                  <a:srgbClr val="FF3333"/>
                </a:solidFill>
                <a:latin typeface="Calibri"/>
                <a:ea typeface="DejaVu Sans"/>
              </a:rPr>
              <a:t>, escreva a data, horário e o canal aqui.</a:t>
            </a:r>
            <a:endParaRPr lang="pt-BR" sz="1300" b="0" strike="noStrike" spc="-1">
              <a:latin typeface="Arial"/>
            </a:endParaRPr>
          </a:p>
        </p:txBody>
      </p:sp>
      <p:sp>
        <p:nvSpPr>
          <p:cNvPr id="175" name="CustomShape 4"/>
          <p:cNvSpPr/>
          <p:nvPr/>
        </p:nvSpPr>
        <p:spPr>
          <a:xfrm>
            <a:off x="4392000" y="4680000"/>
            <a:ext cx="2878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76" name="CustomShape 5"/>
          <p:cNvSpPr/>
          <p:nvPr/>
        </p:nvSpPr>
        <p:spPr>
          <a:xfrm>
            <a:off x="4392000" y="5258160"/>
            <a:ext cx="2554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77" name="CustomShape 6"/>
          <p:cNvSpPr/>
          <p:nvPr/>
        </p:nvSpPr>
        <p:spPr>
          <a:xfrm>
            <a:off x="4392000" y="3093840"/>
            <a:ext cx="5111640" cy="79380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Que tal celebrar em conjunto o seu batismo? É só vir ao culto no dia ....../......., às .… horas. Traga sua família para participar também!</a:t>
            </a:r>
            <a:endParaRPr lang="pt-BR" sz="1500" b="0" strike="noStrike" spc="-1" dirty="0">
              <a:latin typeface="Arial"/>
            </a:endParaRPr>
          </a:p>
        </p:txBody>
      </p:sp>
      <p:pic>
        <p:nvPicPr>
          <p:cNvPr id="178" name="Imagem 177"/>
          <p:cNvPicPr/>
          <p:nvPr/>
        </p:nvPicPr>
        <p:blipFill>
          <a:blip r:embed="rId3"/>
          <a:stretch/>
        </p:blipFill>
        <p:spPr>
          <a:xfrm>
            <a:off x="4068000" y="4071600"/>
            <a:ext cx="3453120" cy="5007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Imagem 178"/>
          <p:cNvPicPr/>
          <p:nvPr/>
        </p:nvPicPr>
        <p:blipFill>
          <a:blip r:embed="rId3"/>
          <a:stretch/>
        </p:blipFill>
        <p:spPr>
          <a:xfrm>
            <a:off x="216000" y="2097000"/>
            <a:ext cx="5616000" cy="3340080"/>
          </a:xfrm>
          <a:prstGeom prst="rect">
            <a:avLst/>
          </a:prstGeom>
          <a:ln>
            <a:noFill/>
          </a:ln>
        </p:spPr>
      </p:pic>
      <p:sp>
        <p:nvSpPr>
          <p:cNvPr id="180" name="CustomShape 1"/>
          <p:cNvSpPr/>
          <p:nvPr/>
        </p:nvSpPr>
        <p:spPr>
          <a:xfrm>
            <a:off x="792360" y="1224000"/>
            <a:ext cx="496764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  <p:sp>
        <p:nvSpPr>
          <p:cNvPr id="181" name="CustomShape 2"/>
          <p:cNvSpPr/>
          <p:nvPr/>
        </p:nvSpPr>
        <p:spPr>
          <a:xfrm>
            <a:off x="540000" y="5544720"/>
            <a:ext cx="2878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82" name="CustomShape 3"/>
          <p:cNvSpPr/>
          <p:nvPr/>
        </p:nvSpPr>
        <p:spPr>
          <a:xfrm>
            <a:off x="540000" y="6122880"/>
            <a:ext cx="2554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83" name="TextShape 4"/>
          <p:cNvSpPr txBox="1"/>
          <p:nvPr/>
        </p:nvSpPr>
        <p:spPr>
          <a:xfrm>
            <a:off x="3211920" y="2287440"/>
            <a:ext cx="1028520" cy="3312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algn="ctr"/>
            <a:r>
              <a:rPr lang="pt-BR" sz="17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..... /......</a:t>
            </a:r>
            <a:endParaRPr lang="pt-BR" sz="1700" b="0" strike="noStrike" spc="-1" dirty="0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CustomShape 1"/>
          <p:cNvSpPr/>
          <p:nvPr/>
        </p:nvSpPr>
        <p:spPr>
          <a:xfrm>
            <a:off x="288360" y="1910160"/>
            <a:ext cx="5759640" cy="197748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Este ano completam-se </a:t>
            </a:r>
            <a:r>
              <a:rPr lang="pt-BR" sz="1500" b="1" strike="noStrike" spc="-1" dirty="0">
                <a:solidFill>
                  <a:srgbClr val="009933"/>
                </a:solidFill>
                <a:latin typeface="Arial"/>
                <a:ea typeface="DejaVu Sans"/>
              </a:rPr>
              <a:t>12 anos</a:t>
            </a: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do seu batismo. O tempo passou, mas o dia ..... /...... continua sendo importante. Ele ajuda a lembrar que você é uma pessoa especial e que Deus e muitas pessoas gostam de você. </a:t>
            </a:r>
            <a:endParaRPr lang="pt-BR" sz="15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15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Assim como ocorreu nesses anos, tenha sempre a certeza de que Deus acompanha você. Por meio de Jesus Cristo e da Bíblia, ele ensina o caminho por onde você deve andar.</a:t>
            </a:r>
            <a:endParaRPr lang="pt-BR" sz="1500" b="0" strike="noStrike" spc="-1" dirty="0">
              <a:latin typeface="Arial"/>
            </a:endParaRPr>
          </a:p>
        </p:txBody>
      </p:sp>
      <p:sp>
        <p:nvSpPr>
          <p:cNvPr id="185" name="CustomShape 2"/>
          <p:cNvSpPr/>
          <p:nvPr/>
        </p:nvSpPr>
        <p:spPr>
          <a:xfrm>
            <a:off x="4032000" y="5112000"/>
            <a:ext cx="1944000" cy="1296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300" b="0" strike="noStrike" spc="-32">
                <a:solidFill>
                  <a:srgbClr val="FF3333"/>
                </a:solidFill>
                <a:latin typeface="Calibri"/>
                <a:ea typeface="DejaVu Sans"/>
              </a:rPr>
              <a:t>Se, antes disso, a Comunidade também quiser incluir a família na oração de um culto </a:t>
            </a:r>
            <a:r>
              <a:rPr lang="pt-BR" sz="1300" b="0" i="1" strike="noStrike" spc="-32">
                <a:solidFill>
                  <a:srgbClr val="FF3333"/>
                </a:solidFill>
                <a:latin typeface="Calibri"/>
                <a:ea typeface="DejaVu Sans"/>
              </a:rPr>
              <a:t>on-line</a:t>
            </a:r>
            <a:r>
              <a:rPr lang="pt-BR" sz="1300" b="0" strike="noStrike" spc="-32">
                <a:solidFill>
                  <a:srgbClr val="FF3333"/>
                </a:solidFill>
                <a:latin typeface="Calibri"/>
                <a:ea typeface="DejaVu Sans"/>
              </a:rPr>
              <a:t>, escreva a data, horário e o canal aqui.</a:t>
            </a:r>
            <a:endParaRPr lang="pt-BR" sz="1300" b="0" strike="noStrike" spc="-1">
              <a:latin typeface="Arial"/>
            </a:endParaRPr>
          </a:p>
        </p:txBody>
      </p:sp>
      <p:sp>
        <p:nvSpPr>
          <p:cNvPr id="186" name="CustomShape 3"/>
          <p:cNvSpPr/>
          <p:nvPr/>
        </p:nvSpPr>
        <p:spPr>
          <a:xfrm>
            <a:off x="540000" y="5544720"/>
            <a:ext cx="2878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Comunidade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87" name="CustomShape 4"/>
          <p:cNvSpPr/>
          <p:nvPr/>
        </p:nvSpPr>
        <p:spPr>
          <a:xfrm>
            <a:off x="540000" y="6122880"/>
            <a:ext cx="255456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pt-BR" sz="16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ou logo do Sínodo</a:t>
            </a:r>
            <a:endParaRPr lang="pt-BR" sz="1600" b="0" strike="noStrike" spc="-1">
              <a:latin typeface="Arial"/>
            </a:endParaRPr>
          </a:p>
        </p:txBody>
      </p:sp>
      <p:sp>
        <p:nvSpPr>
          <p:cNvPr id="188" name="CustomShape 5"/>
          <p:cNvSpPr/>
          <p:nvPr/>
        </p:nvSpPr>
        <p:spPr>
          <a:xfrm>
            <a:off x="288000" y="3993840"/>
            <a:ext cx="6408000" cy="79380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15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A Comunidade está alegre por essa data e pelo significado do batismo em sua vida. Por isso, quer celebrá-la de maneira especial no culto do dia ...... / ........, às ...... horas. Convide sua família e participe!</a:t>
            </a:r>
            <a:endParaRPr lang="pt-BR" sz="1500" b="0" strike="noStrike" spc="-1" dirty="0">
              <a:latin typeface="Arial"/>
            </a:endParaRPr>
          </a:p>
        </p:txBody>
      </p:sp>
      <p:pic>
        <p:nvPicPr>
          <p:cNvPr id="189" name="Imagem 188"/>
          <p:cNvPicPr/>
          <p:nvPr/>
        </p:nvPicPr>
        <p:blipFill>
          <a:blip r:embed="rId3"/>
          <a:stretch/>
        </p:blipFill>
        <p:spPr>
          <a:xfrm>
            <a:off x="216000" y="4936320"/>
            <a:ext cx="3453120" cy="500760"/>
          </a:xfrm>
          <a:prstGeom prst="rect">
            <a:avLst/>
          </a:prstGeom>
          <a:ln>
            <a:noFill/>
          </a:ln>
        </p:spPr>
      </p:pic>
      <p:sp>
        <p:nvSpPr>
          <p:cNvPr id="190" name="CustomShape 6"/>
          <p:cNvSpPr/>
          <p:nvPr/>
        </p:nvSpPr>
        <p:spPr>
          <a:xfrm>
            <a:off x="792360" y="1224000"/>
            <a:ext cx="4967640" cy="501120"/>
          </a:xfrm>
          <a:prstGeom prst="rect">
            <a:avLst/>
          </a:prstGeom>
          <a:noFill/>
          <a:ln w="381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Arial"/>
                <a:ea typeface="DejaVu Sans"/>
              </a:rPr>
              <a:t>Nome da criança</a:t>
            </a:r>
            <a:endParaRPr lang="pt-BR" sz="22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1409</TotalTime>
  <Words>1864</Words>
  <Application>Microsoft Office PowerPoint</Application>
  <PresentationFormat>Personalizar</PresentationFormat>
  <Paragraphs>161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26" baseType="lpstr"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Daniela Hack</dc:creator>
  <cp:lastModifiedBy>Daniela Hack</cp:lastModifiedBy>
  <cp:revision>51</cp:revision>
  <dcterms:created xsi:type="dcterms:W3CDTF">2020-03-26T10:44:28Z</dcterms:created>
  <dcterms:modified xsi:type="dcterms:W3CDTF">2020-04-03T19:02:57Z</dcterms:modified>
  <dc:language>pt-BR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Papel A4 (210 x 297 mm)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4</vt:i4>
  </property>
</Properties>
</file>