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303" r:id="rId6"/>
    <p:sldId id="256" r:id="rId7"/>
    <p:sldId id="262" r:id="rId8"/>
    <p:sldId id="286" r:id="rId9"/>
    <p:sldId id="272" r:id="rId10"/>
    <p:sldId id="271" r:id="rId11"/>
    <p:sldId id="267" r:id="rId12"/>
    <p:sldId id="274" r:id="rId13"/>
    <p:sldId id="269" r:id="rId14"/>
    <p:sldId id="268" r:id="rId15"/>
    <p:sldId id="266" r:id="rId16"/>
    <p:sldId id="270" r:id="rId17"/>
    <p:sldId id="281" r:id="rId18"/>
    <p:sldId id="283" r:id="rId19"/>
    <p:sldId id="284" r:id="rId20"/>
    <p:sldId id="282" r:id="rId21"/>
    <p:sldId id="288" r:id="rId22"/>
    <p:sldId id="260" r:id="rId23"/>
    <p:sldId id="280" r:id="rId24"/>
    <p:sldId id="257" r:id="rId25"/>
    <p:sldId id="277" r:id="rId26"/>
    <p:sldId id="275" r:id="rId27"/>
    <p:sldId id="276" r:id="rId28"/>
    <p:sldId id="278" r:id="rId29"/>
    <p:sldId id="279" r:id="rId30"/>
    <p:sldId id="285" r:id="rId31"/>
    <p:sldId id="273" r:id="rId32"/>
    <p:sldId id="263" r:id="rId33"/>
    <p:sldId id="289" r:id="rId34"/>
    <p:sldId id="291" r:id="rId35"/>
    <p:sldId id="292" r:id="rId36"/>
    <p:sldId id="290" r:id="rId37"/>
    <p:sldId id="293" r:id="rId38"/>
    <p:sldId id="261" r:id="rId39"/>
    <p:sldId id="265" r:id="rId40"/>
    <p:sldId id="294" r:id="rId41"/>
    <p:sldId id="264" r:id="rId42"/>
    <p:sldId id="295" r:id="rId43"/>
    <p:sldId id="296" r:id="rId44"/>
    <p:sldId id="287" r:id="rId45"/>
    <p:sldId id="259" r:id="rId46"/>
    <p:sldId id="258" r:id="rId47"/>
    <p:sldId id="298" r:id="rId48"/>
    <p:sldId id="299" r:id="rId49"/>
    <p:sldId id="300" r:id="rId50"/>
    <p:sldId id="301" r:id="rId51"/>
    <p:sldId id="297" r:id="rId52"/>
    <p:sldId id="302" r:id="rId5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6" y="-1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ableStyles" Target="tableStyle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8531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5107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452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855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1237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0620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483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8360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1021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8247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61471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68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1613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2867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3141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6095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3735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3852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4610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5964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107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9120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4893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0261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6652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2883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7809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834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3840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1431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8268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0104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536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0298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1998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32392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2924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1958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6181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38801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85275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75371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4723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7677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02980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1998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32392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29249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1958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61813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38801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85275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75371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47235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767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9376F-A4D9-4D5D-846B-4FDA961BEE27}" type="datetimeFigureOut">
              <a:rPr lang="pt-BR" smtClean="0"/>
              <a:t>17/01/2018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4DA8E-10EB-4C27-8A27-8AA922EA5E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0743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912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6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08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9376F-A4D9-4D5D-846B-4FDA961BEE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/>
              <a:t>17/01/2018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4DA8E-10EB-4C27-8A27-8AA922EA5E62}" type="slidenum">
              <a:rPr lang="pt-BR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08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esktop\GT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15" y="0"/>
            <a:ext cx="915441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81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Imagem\Música\Harmon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23239" y="3727728"/>
            <a:ext cx="91440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600" dirty="0" smtClean="0">
                <a:ln w="2857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HOJE É TEMPO DE LOUVAR A DEUS!</a:t>
            </a:r>
            <a:endParaRPr lang="pt-BR" sz="8600" dirty="0">
              <a:ln w="28575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0" y="0"/>
            <a:ext cx="882047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8600" dirty="0" smtClean="0">
                <a:ln w="2857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Entrada...</a:t>
            </a:r>
            <a:endParaRPr lang="pt-BR" sz="8600" dirty="0">
              <a:ln w="28575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53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Euclécio\Pictures\Chamada\SBV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9502"/>
            <a:ext cx="856895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363838"/>
            <a:ext cx="9144000" cy="147732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pt-BR" sz="9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         Comunidade de Guaratuba</a:t>
            </a:r>
            <a:endParaRPr lang="pt-BR" sz="9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  <p:pic>
        <p:nvPicPr>
          <p:cNvPr id="6148" name="Picture 4" descr="K:\Gifs\IECLB\Ieclb\Vazado0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54" y="2643758"/>
            <a:ext cx="140017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1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Euclécio\Downloads\Jesus\Trinda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10"/>
            <a:ext cx="4536504" cy="512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103812" y="339502"/>
            <a:ext cx="47166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DEUS PAI,</a:t>
            </a:r>
          </a:p>
          <a:p>
            <a:pPr algn="ctr"/>
            <a:r>
              <a:rPr lang="pt-BR" sz="7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FILHO &amp;</a:t>
            </a:r>
          </a:p>
          <a:p>
            <a:pPr algn="ctr"/>
            <a:r>
              <a:rPr lang="pt-BR" sz="7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ESPÍRITO SANTO.</a:t>
            </a:r>
          </a:p>
          <a:p>
            <a:pPr algn="ctr"/>
            <a:r>
              <a:rPr lang="pt-BR" sz="7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AMÉM!</a:t>
            </a:r>
            <a:endParaRPr lang="pt-BR" sz="7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1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Euclécio\Downloads\Música\Viol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3335916"/>
            <a:ext cx="86409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Hinos do Povo de Deus, 123...</a:t>
            </a:r>
          </a:p>
          <a:p>
            <a:r>
              <a:rPr lang="pt-BR" sz="7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TER E DAR A BÊNÇÃO!</a:t>
            </a:r>
            <a:endParaRPr lang="pt-BR" sz="7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83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83518"/>
            <a:ext cx="9144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O NOSSO ENCONTRO VAI SER ABENÇOADO,</a:t>
            </a:r>
            <a:br>
              <a:rPr lang="pt-BR" sz="3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PORQUE JESUS VAI DERRAMAR O SEU PODER. :/</a:t>
            </a:r>
          </a:p>
          <a:p>
            <a:pPr algn="ctr"/>
            <a:endParaRPr lang="pt-BR" sz="1400" b="0" i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8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DERRAMA, SENHOR, DERRAMA SENHOR... </a:t>
            </a:r>
            <a:br>
              <a:rPr lang="pt-BR" sz="38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8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         DERRAMA SOBRE NÓS O TEU PODER! :/</a:t>
            </a:r>
          </a:p>
          <a:p>
            <a:pPr algn="ctr"/>
            <a:endParaRPr lang="pt-BR" sz="1400" b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NÓS HOJE VAMOS SAIR DAQUI ALEGRES,</a:t>
            </a:r>
            <a:br>
              <a:rPr lang="pt-BR" sz="3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PORQUE JESUS VAI DERRAMAR O SEU PODER. :/</a:t>
            </a:r>
            <a:endParaRPr lang="pt-BR" sz="3800" b="0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86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JesusEns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" y="0"/>
            <a:ext cx="914159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408" y="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                     </a:t>
            </a:r>
            <a:r>
              <a:rPr lang="pt-BR" sz="70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3º Domingo após Epifania</a:t>
            </a:r>
            <a:endParaRPr lang="pt-BR" sz="70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-1" y="366617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PERCORRIA JESUS TODA A GALILEIA, </a:t>
            </a:r>
            <a:r>
              <a:rPr lang="pt-BR" sz="36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ENSINANDO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NAS SINAGOGAS, </a:t>
            </a:r>
            <a:r>
              <a:rPr lang="pt-BR" sz="36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PREGANDO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O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EVANGELHO DO REINO E </a:t>
            </a:r>
            <a:r>
              <a:rPr lang="pt-BR" sz="36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CURANDO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TODA SORTE DE DOENÇAS DO POVO (Mt 4.23).</a:t>
            </a:r>
          </a:p>
        </p:txBody>
      </p:sp>
    </p:spTree>
    <p:extLst>
      <p:ext uri="{BB962C8B-B14F-4D97-AF65-F5344CB8AC3E}">
        <p14:creationId xmlns:p14="http://schemas.microsoft.com/office/powerpoint/2010/main" val="97258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Downloads\Semead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26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824415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Jesus, o Semeador!</a:t>
            </a:r>
            <a:endParaRPr lang="pt-BR" sz="8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4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uclécio\Downloads\Cinz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56"/>
            <a:ext cx="9144000" cy="512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48" y="2619"/>
            <a:ext cx="914225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0" dirty="0" smtClean="0">
                <a:ln w="2857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TUDO CINZA...</a:t>
            </a:r>
            <a:endParaRPr lang="pt-BR" sz="13000" dirty="0">
              <a:ln w="28575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10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:\Imagem\Gentes\Homens\Belie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4826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851920" y="3060122"/>
            <a:ext cx="529208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PEREGRINO</a:t>
            </a:r>
            <a:endParaRPr lang="pt-BR" sz="13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70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G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20712" y="3084486"/>
            <a:ext cx="916471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GIRASSOL</a:t>
            </a:r>
            <a:endParaRPr lang="pt-BR" sz="13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89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uclécio\Downloads\SementeG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0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5000" dirty="0" smtClean="0">
                <a:ln w="2857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SEMEAR SEMPRE!!!</a:t>
            </a:r>
            <a:endParaRPr lang="pt-BR" sz="15000" dirty="0">
              <a:ln w="28575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36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Euclécio\Downloads\Música\Viol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3177405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Hinos do Povo de Deus, 254...</a:t>
            </a:r>
          </a:p>
          <a:p>
            <a:r>
              <a:rPr lang="pt-BR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GRANDIOSO ÉS TU!</a:t>
            </a:r>
            <a:endParaRPr lang="pt-BR" sz="8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66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3478"/>
            <a:ext cx="91440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Senhor, meu Deus! 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</a:t>
            </a:r>
            <a:r>
              <a:rPr lang="pt-BR" sz="3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uando eu, maravilhado,</a:t>
            </a:r>
            <a:br>
              <a:rPr lang="pt-BR" sz="3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contemplo a tua imensa criação.</a:t>
            </a:r>
            <a:br>
              <a:rPr lang="pt-BR" sz="3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</a:t>
            </a:r>
            <a:r>
              <a:rPr lang="pt-BR" sz="3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terra e o mar e o céu todo estrelado</a:t>
            </a:r>
            <a:br>
              <a:rPr lang="pt-BR" sz="3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 vêm falar da tua perfeição.</a:t>
            </a:r>
          </a:p>
          <a:p>
            <a:pPr algn="ctr"/>
            <a:endParaRPr lang="pt-BR" sz="16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</a:t>
            </a: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ntão minh’alma canta a ti, Senhor...</a:t>
            </a:r>
            <a:b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Grandioso és tu, grandioso és tu!</a:t>
            </a:r>
            <a:b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 minh’alma canta a ti, Senhor...</a:t>
            </a:r>
            <a:b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</a:t>
            </a: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randioso és tu, grandioso és tu!</a:t>
            </a:r>
            <a:endParaRPr lang="pt-BR" sz="36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0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3478"/>
            <a:ext cx="91440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quando 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penso,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quanto Deus me 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ama...</a:t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meu lugar na cruz Jesus 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sofreu,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gratidão meu coração inflama, 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pois foi por mim que ele padeceu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pPr algn="ctr"/>
            <a:endParaRPr lang="pt-BR" sz="16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</a:t>
            </a: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ntão minh’alma canta a ti, Senhor...</a:t>
            </a:r>
            <a:b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Grandioso és tu, grandioso és tu!</a:t>
            </a:r>
            <a:b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 minh’alma canta a ti, Senhor...</a:t>
            </a:r>
            <a:b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</a:t>
            </a: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randioso és tu, grandioso és tu!</a:t>
            </a:r>
            <a:endParaRPr lang="pt-BR" sz="36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06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3478"/>
            <a:ext cx="91440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Tua palavra veio 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revelar-me...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eterno alvo que devo alcançar. 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tantas bênçãos vens 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presentear-me.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Eternamente hei de te louvar</a:t>
            </a:r>
            <a:r>
              <a:rPr lang="pt-B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</a:p>
          <a:p>
            <a:pPr algn="ctr"/>
            <a:endParaRPr lang="pt-BR" sz="16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</a:t>
            </a: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ntão minh’alma canta a ti, Senhor...</a:t>
            </a:r>
            <a:b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Grandioso és tu, grandioso és tu!</a:t>
            </a:r>
            <a:b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 minh’alma canta a ti, Senhor...</a:t>
            </a:r>
            <a:b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</a:t>
            </a:r>
            <a:r>
              <a:rPr lang="pt-BR" sz="3600" b="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randioso és tu, grandioso és tu!</a:t>
            </a:r>
            <a:endParaRPr lang="pt-BR" sz="36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52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uclécio\Downloads\Cinz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56"/>
            <a:ext cx="9144000" cy="512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18516" y="728184"/>
            <a:ext cx="514806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80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TUDO CINZA?</a:t>
            </a:r>
          </a:p>
          <a:p>
            <a:r>
              <a:rPr lang="pt-BR" sz="480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Sociedade,</a:t>
            </a:r>
          </a:p>
          <a:p>
            <a:r>
              <a:rPr lang="pt-BR" sz="480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Comunidade,</a:t>
            </a:r>
          </a:p>
          <a:p>
            <a:r>
              <a:rPr lang="pt-BR" sz="480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Família e</a:t>
            </a:r>
          </a:p>
          <a:p>
            <a:r>
              <a:rPr lang="pt-BR" sz="480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Vida pessoal.</a:t>
            </a:r>
            <a:endParaRPr lang="pt-BR" sz="4800" dirty="0">
              <a:ln w="9525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86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écio\Pictures\Chamada\MeninaQueO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2427734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 </a:t>
            </a:r>
            <a:r>
              <a:rPr lang="pt-BR" sz="96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Confissão de Pecados</a:t>
            </a:r>
          </a:p>
          <a:p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    Vinde a mim aqueles que estão cansados (Mateus 11.28).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915566"/>
            <a:ext cx="56886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Aquilo que você semear,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Também irá colher (Gálatas 6.7).</a:t>
            </a:r>
            <a:endParaRPr lang="pt-BR" sz="32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87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K:\Gifs\Palavra\Bíblia\Escr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21" y="195486"/>
            <a:ext cx="5724307" cy="3723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701304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SALMO 126</a:t>
            </a:r>
            <a:endParaRPr lang="pt-BR" sz="8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86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Pictures\Chamada\FuturoFeliz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9862"/>
            <a:ext cx="1275846" cy="144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691680" y="17419"/>
            <a:ext cx="74523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HOMENS - QUANDO O SENHOR TROUXE OS CATIVOS 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DE VOLTA PARA SIÃO...</a:t>
            </a:r>
            <a:endParaRPr lang="pt-BR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MULHERES - FOI COMO UM SONHO.</a:t>
            </a:r>
            <a:b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HOMENS – ENTÃO, A NOSSA 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BOCA SE ENCHEU DE RISOS...</a:t>
            </a:r>
            <a:endParaRPr lang="pt-BR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MULHERES - E A NOSSA LÍNGUA 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COM CANTOS DE ALEGRIA. </a:t>
            </a:r>
            <a:endParaRPr lang="pt-BR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2718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Pictures\Chamada\FuturoFeliz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9862"/>
            <a:ext cx="1275846" cy="144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416554" y="0"/>
            <a:ext cx="772744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HOMENS - ATÉ ENTRE AS OUTRAS 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NAÇÕES SE DIZIA...</a:t>
            </a:r>
            <a:endParaRPr lang="pt-BR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MULHERES - O SENHOR FEZ COISAS GRANDIOSAS POR ESTE POVO.</a:t>
            </a:r>
            <a:b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HOMENS – SIM! COISAS GRANDIOSAS FEZ O SENHOR POR NÓS...</a:t>
            </a:r>
            <a:endParaRPr lang="pt-BR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/>
            <a: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MULHERES - POR ISSO... </a:t>
            </a:r>
          </a:p>
          <a:p>
            <a:pPr algn="ctr"/>
            <a: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ESTAMOS ALEGRES!</a:t>
            </a:r>
            <a:endParaRPr lang="pt-BR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557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Pictures\Chamada\FuturoFeliz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9862"/>
            <a:ext cx="1275846" cy="144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567502" y="297921"/>
            <a:ext cx="75963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HOMENS - RESTAURA-NOS, SENHOR!</a:t>
            </a:r>
            <a:endParaRPr lang="pt-BR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MULHERES - ASSIM COMO ENCHES O LEITO DOS RIOS NO DESERTO.</a:t>
            </a:r>
            <a:b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HOMENS - AQUELES QUE 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SEMEIAM COM LÁGRIMAS...</a:t>
            </a:r>
            <a:endParaRPr lang="pt-BR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/>
            <a: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MULHERES - COM CANTOS DE </a:t>
            </a:r>
          </a:p>
          <a:p>
            <a:pPr algn="ctr"/>
            <a:r>
              <a:rPr lang="pt-B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ALEGRIA COLHERÃO.</a:t>
            </a:r>
            <a:endParaRPr lang="pt-BR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068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Pictures\Chamada\FuturoFeliz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9862"/>
            <a:ext cx="1275846" cy="144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259632" y="195486"/>
            <a:ext cx="7524328" cy="472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3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HOMENS - AQUELE QUE </a:t>
            </a:r>
          </a:p>
          <a:p>
            <a:pPr algn="ctr">
              <a:spcAft>
                <a:spcPts val="0"/>
              </a:spcAft>
            </a:pPr>
            <a:r>
              <a:rPr lang="pt-BR" sz="43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SAI CHORANDO ENQUANTO </a:t>
            </a:r>
          </a:p>
          <a:p>
            <a:pPr algn="ctr">
              <a:spcAft>
                <a:spcPts val="0"/>
              </a:spcAft>
            </a:pPr>
            <a:r>
              <a:rPr lang="pt-BR" sz="43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LANÇA A SEMENTE...</a:t>
            </a:r>
            <a:endParaRPr lang="pt-BR" sz="43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4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MULHERES - VOLTARÁ, TRAZENDO </a:t>
            </a:r>
          </a:p>
          <a:p>
            <a:pPr algn="ctr">
              <a:spcAft>
                <a:spcPts val="0"/>
              </a:spcAft>
            </a:pPr>
            <a:r>
              <a:rPr lang="pt-BR" sz="4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OS SEUS FEIXES...</a:t>
            </a:r>
            <a:endParaRPr lang="pt-BR" sz="4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/>
            <a:r>
              <a:rPr lang="pt-BR" sz="4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TODOS – COM CANTOS </a:t>
            </a:r>
          </a:p>
          <a:p>
            <a:pPr algn="ctr"/>
            <a:r>
              <a:rPr lang="pt-BR" sz="4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DE ALEGRIA!</a:t>
            </a:r>
            <a:endParaRPr lang="pt-BR" sz="4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068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Euclécio\Downloads\Música\Viol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3528" y="3177405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Hinos do Povo de Deus, 472...</a:t>
            </a:r>
          </a:p>
          <a:p>
            <a:r>
              <a:rPr lang="pt-BR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POVOS DA TERRA!</a:t>
            </a:r>
            <a:endParaRPr lang="pt-BR" sz="8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13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5187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POVOS DA TERRA, </a:t>
            </a:r>
          </a:p>
          <a:p>
            <a:pPr algn="ctr"/>
            <a:r>
              <a:rPr lang="pt-BR" sz="54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LOUVAI AO SENHOR,</a:t>
            </a:r>
          </a:p>
          <a:p>
            <a:pPr algn="ctr"/>
            <a:r>
              <a:rPr lang="pt-BR" sz="54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ALEGRIA, </a:t>
            </a:r>
          </a:p>
          <a:p>
            <a:pPr algn="ctr"/>
            <a:r>
              <a:rPr lang="pt-BR" sz="54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SANTO FERVOR.</a:t>
            </a:r>
          </a:p>
          <a:p>
            <a:pPr algn="ctr"/>
            <a:r>
              <a:rPr lang="pt-BR" sz="54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TODOS OS POVOS, </a:t>
            </a:r>
          </a:p>
          <a:p>
            <a:pPr algn="ctr"/>
            <a:r>
              <a:rPr lang="pt-BR" sz="54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LOUVAI AO SENHOR.</a:t>
            </a:r>
            <a:endParaRPr lang="pt-BR" sz="5400" b="0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14338" name="Picture 2" descr="K:\Gifs\Música\Pauta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9502"/>
            <a:ext cx="1312540" cy="971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K:\Gifs\Música\Pauta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867894"/>
            <a:ext cx="1312540" cy="971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038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Euclécio\Downloads\Jesus\Trinda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10"/>
            <a:ext cx="4536504" cy="512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283968" y="2931790"/>
            <a:ext cx="47166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DEUS </a:t>
            </a:r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PAI, FILHO </a:t>
            </a:r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&amp;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ESPÍRITO </a:t>
            </a:r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SANTO. AMÉM</a:t>
            </a:r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!</a:t>
            </a:r>
            <a:endParaRPr lang="pt-BR" sz="4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716016" y="481614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Se Cristo nos libertar,</a:t>
            </a:r>
          </a:p>
          <a:p>
            <a:pPr algn="ctr"/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s</a:t>
            </a: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eremos verdadeiramente</a:t>
            </a:r>
          </a:p>
          <a:p>
            <a:pPr algn="ctr"/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l</a:t>
            </a: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ivres (João 8.36).</a:t>
            </a:r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34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Euclécio\Downloads\Música\Viol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3528" y="3291830"/>
            <a:ext cx="87129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Hinos do Povo de Deus, 380...</a:t>
            </a:r>
          </a:p>
          <a:p>
            <a:r>
              <a:rPr lang="pt-BR" sz="6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 É SEMENTE!</a:t>
            </a:r>
            <a:endParaRPr lang="pt-BR" sz="6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0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429" y="123478"/>
            <a:ext cx="91440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A tua palavra, a tua palavra, a tua palavra Senhor.</a:t>
            </a:r>
            <a:br>
              <a:rPr lang="pt-BR" sz="4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</a:br>
            <a:r>
              <a:rPr lang="pt-BR" sz="4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A tua palavra, a tua palavra, a tua palavra é o amor.</a:t>
            </a:r>
          </a:p>
          <a:p>
            <a:pPr algn="ctr"/>
            <a:endParaRPr lang="pt-BR" sz="1400" b="0" i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  <a:p>
            <a:pPr algn="ctr"/>
            <a:r>
              <a:rPr lang="pt-BR" sz="4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A tua palavra é semente e Tu és o semeador.</a:t>
            </a:r>
            <a:br>
              <a:rPr lang="pt-BR" sz="4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</a:br>
            <a:r>
              <a:rPr lang="pt-BR" sz="4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O meu coração é a terra que tu semeaste, Senhor.</a:t>
            </a:r>
          </a:p>
          <a:p>
            <a:pPr algn="ctr"/>
            <a:endParaRPr lang="pt-BR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  <a:p>
            <a:pPr algn="ctr"/>
            <a:r>
              <a:rPr lang="pt-BR" sz="4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Meditando certo dia na tua Palavra, Senhor,</a:t>
            </a:r>
            <a:br>
              <a:rPr lang="pt-BR" sz="4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</a:br>
            <a:r>
              <a:rPr lang="pt-BR" sz="4800" b="0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senti que do alto descia a força do Consolador.</a:t>
            </a:r>
            <a:endParaRPr lang="pt-BR" sz="4800" b="0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58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:\Imagem\Gentes\Homens\Belie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4826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851920" y="3060122"/>
            <a:ext cx="529208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PEREGRINO</a:t>
            </a:r>
            <a:endParaRPr lang="pt-BR" sz="13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82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K:\Imagem\Gentes\Crianças\crianças.no.camp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3752" y="339501"/>
            <a:ext cx="44644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OUVIR</a:t>
            </a:r>
          </a:p>
          <a:p>
            <a:r>
              <a:rPr lang="pt-BR" sz="9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CRER &amp;</a:t>
            </a:r>
          </a:p>
          <a:p>
            <a:r>
              <a:rPr lang="pt-BR" sz="9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AGIR.</a:t>
            </a:r>
            <a:endParaRPr lang="pt-BR" sz="96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61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Downloads\Semead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651247" y="2588955"/>
            <a:ext cx="55249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Gill Sans MT Ext Condensed Bold" panose="020B0902020104020203" pitchFamily="34" charset="0"/>
              </a:rPr>
              <a:t>Jesus, o Semeador</a:t>
            </a:r>
            <a:r>
              <a:rPr lang="pt-BR" sz="8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Gill Sans MT Ext Condensed Bold" panose="020B0902020104020203" pitchFamily="34" charset="0"/>
              </a:rPr>
              <a:t>!</a:t>
            </a:r>
          </a:p>
          <a:p>
            <a:pPr algn="ctr"/>
            <a:r>
              <a:rPr lang="pt-BR" sz="8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Gill Sans MT Ext Condensed Bold" panose="020B0902020104020203" pitchFamily="34" charset="0"/>
              </a:rPr>
              <a:t>Somos seus discípulos!</a:t>
            </a:r>
            <a:endParaRPr lang="pt-BR" sz="80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03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G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3084486"/>
            <a:ext cx="424847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GIRASSOL</a:t>
            </a:r>
            <a:endParaRPr lang="pt-BR" sz="13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427984" y="3530761"/>
            <a:ext cx="4355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VIVER NA LUZ...</a:t>
            </a:r>
          </a:p>
          <a:p>
            <a:pPr algn="ctr"/>
            <a:r>
              <a:rPr lang="pt-BR" sz="2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VIVER COM JESUS...</a:t>
            </a:r>
          </a:p>
          <a:p>
            <a:pPr algn="ctr"/>
            <a:r>
              <a:rPr lang="pt-BR" sz="2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VIVER PARA SERVIR!</a:t>
            </a:r>
            <a:endParaRPr lang="pt-BR" sz="2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57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12347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CREIO EM </a:t>
            </a:r>
            <a:r>
              <a:rPr lang="pt-BR" sz="28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DEUS PAI</a:t>
            </a: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TODO-PODEROSO, CRIADOR DO CÉU E DA TERRA.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 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E, EM </a:t>
            </a:r>
            <a:r>
              <a:rPr lang="pt-BR" sz="28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JESUS CRISTO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SEU FILHO UNIGÊNITO,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NOSSO SENHOR, O QUAL FOI CONCEBIDO PELO ESPÍRITO SANTO,</a:t>
            </a:r>
            <a:b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NASCEU DA VIRGEM MARIA, PADECEU SOB O PODER DE PÔNCIO PILATOS, FOI CRUCIFICADO, MORTO E SEPULTADO, DESCEU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AO MUNDO DOS MORTOS, RESSUSCITOU NO TERCEIRO DIA,</a:t>
            </a:r>
            <a:b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SUBIU AO CÉU. E, ESTÁ SENTADO À DIREITA DE DEUS PAI, TODO-PODEROSO, DE ONDE VIRÁ PARA JULGAR OS VIVOS E OS MORTOS.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CREIO NO </a:t>
            </a:r>
            <a:r>
              <a:rPr lang="pt-BR" sz="28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ESPÍRITO SANTO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NA SANTA IGREJA CRISTÃ,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 COMUNHÃO DOS SANTOS, NA REMISSÃO DOS PECADOS,</a:t>
            </a:r>
            <a:b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NA RESSURREIÇÃO DO CORPO E NA VIDA ETERNA. AMÉM.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5565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Euclécio\Downloads\Jesus\Perto de Jes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4443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85096" y="24948"/>
            <a:ext cx="48965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JOANA!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É AMIGA DE JESUS?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DESEJA CAMINHAR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 LADO DE JESUS?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CRÊ QUE ELE É O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ÚNICO QUE PODE 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 SALVAR?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CONFIA N’ELE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TODO O TEU CORAÇÃO?</a:t>
            </a:r>
          </a:p>
        </p:txBody>
      </p:sp>
    </p:spTree>
    <p:extLst>
      <p:ext uri="{BB962C8B-B14F-4D97-AF65-F5344CB8AC3E}">
        <p14:creationId xmlns:p14="http://schemas.microsoft.com/office/powerpoint/2010/main" val="82765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uclécio\Downloads\Jesus\Perdã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96" y="0"/>
            <a:ext cx="353820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155704"/>
            <a:ext cx="58681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ANELLYZE...</a:t>
            </a:r>
          </a:p>
          <a:p>
            <a:pPr lvl="0"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CORAÇÃO, </a:t>
            </a: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CONFESSA 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lvl="0"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BÍBLIA COMO ÚNICA REGRA DA FÉ </a:t>
            </a:r>
          </a:p>
          <a:p>
            <a:pPr lvl="0"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DA VIDA CRISTÃ? </a:t>
            </a:r>
          </a:p>
          <a:p>
            <a:pPr lvl="0"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RESPEITA 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PALAVRA DE DEUS, </a:t>
            </a:r>
          </a:p>
          <a:p>
            <a:pPr lvl="0"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COMO ORIENTADORA PARA A SALVAÇÃO</a:t>
            </a: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?</a:t>
            </a:r>
          </a:p>
          <a:p>
            <a:pPr algn="ctr"/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CRÊ QUE JESUS CRISTO </a:t>
            </a:r>
          </a:p>
          <a:p>
            <a:pPr algn="ctr"/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O ÚNICO CAMINHO </a:t>
            </a:r>
          </a:p>
          <a:p>
            <a:pPr algn="ctr"/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ENTRE DEUS E A GENTE?</a:t>
            </a:r>
          </a:p>
          <a:p>
            <a:pPr algn="ctr"/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CRÊ QUE,  ALÉM DELE, </a:t>
            </a:r>
          </a:p>
          <a:p>
            <a:pPr algn="ctr"/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HÁ NENHUM OUTRO SALVADOR?</a:t>
            </a:r>
            <a:endParaRPr lang="pt-BR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63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uclécio\Downloads\Jesus\Perdã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96" y="0"/>
            <a:ext cx="353820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155704"/>
            <a:ext cx="58681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ANELLYZE...</a:t>
            </a:r>
          </a:p>
          <a:p>
            <a:pPr algn="ctr">
              <a:spcAft>
                <a:spcPts val="0"/>
              </a:spcAft>
            </a:pPr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DE CORAÇÃO, VOCÊ ESTÁ </a:t>
            </a:r>
          </a:p>
          <a:p>
            <a:pPr algn="ctr">
              <a:spcAft>
                <a:spcPts val="0"/>
              </a:spcAft>
            </a:pPr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CONVENCIDA DE QUE RECEBEMOS </a:t>
            </a:r>
          </a:p>
          <a:p>
            <a:pPr algn="ctr">
              <a:spcAft>
                <a:spcPts val="0"/>
              </a:spcAft>
            </a:pPr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A SALVAÇÃO APENAS </a:t>
            </a:r>
          </a:p>
          <a:p>
            <a:pPr algn="ctr">
              <a:spcAft>
                <a:spcPts val="0"/>
              </a:spcAft>
            </a:pPr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PELA GRAÇA DE DEUS</a:t>
            </a:r>
          </a:p>
          <a:p>
            <a:pPr algn="ctr">
              <a:spcAft>
                <a:spcPts val="0"/>
              </a:spcAft>
            </a:pPr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E NÃO POR NOSSAS BOAS OBRAS?</a:t>
            </a:r>
          </a:p>
          <a:p>
            <a:pPr algn="ctr"/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DESEJA DEMONSTRAR </a:t>
            </a:r>
          </a:p>
          <a:p>
            <a:pPr algn="ctr"/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FÉ NO TESTEMUNHO,  NA ORAÇÃO </a:t>
            </a:r>
          </a:p>
          <a:p>
            <a:pPr algn="ctr"/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NA SANTIFICAÇÃO DA VIDA, </a:t>
            </a:r>
          </a:p>
          <a:p>
            <a:pPr algn="ctr"/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MANTENDO-SE EM FIDELIDADE À PALAVRA </a:t>
            </a:r>
          </a:p>
          <a:p>
            <a:pPr algn="ctr"/>
            <a:r>
              <a:rPr lang="pt-BR" sz="2800" spc="-3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AOS SACRAMENTOS DE DEUS?</a:t>
            </a:r>
            <a:endParaRPr lang="pt-BR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>
              <a:spcAft>
                <a:spcPts val="0"/>
              </a:spcAft>
            </a:pP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2608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Euclécio\Downloads\Jesus\Baptis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95486"/>
            <a:ext cx="3806823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423828" y="339502"/>
            <a:ext cx="43204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JOANA KRÜGER </a:t>
            </a:r>
          </a:p>
          <a:p>
            <a:pPr algn="ctr"/>
            <a:r>
              <a:rPr lang="pt-BR" sz="4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FERREIRA PRESTES,</a:t>
            </a:r>
          </a:p>
          <a:p>
            <a:pPr algn="ctr"/>
            <a:r>
              <a:rPr lang="pt-BR" sz="4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Guaratuba, 10/11/2009.</a:t>
            </a:r>
          </a:p>
          <a:p>
            <a:pPr algn="ctr"/>
            <a:r>
              <a:rPr lang="pt-BR" sz="3600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Fª</a:t>
            </a:r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de José Carlos Ferreira Prestes</a:t>
            </a:r>
          </a:p>
          <a:p>
            <a:pPr algn="ctr"/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&amp;</a:t>
            </a:r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</a:t>
            </a:r>
            <a:r>
              <a:rPr lang="pt-BR" sz="3600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Rosani</a:t>
            </a:r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</a:t>
            </a:r>
            <a:r>
              <a:rPr lang="pt-BR" sz="3600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Krüger</a:t>
            </a:r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.</a:t>
            </a:r>
          </a:p>
          <a:p>
            <a:pPr algn="ct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Afilhada de Ivan Carlos </a:t>
            </a:r>
            <a:r>
              <a:rPr lang="pt-BR" sz="3600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Codonio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  <a:p>
            <a:pPr algn="ct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&amp; Gilda da Silva </a:t>
            </a:r>
            <a:r>
              <a:rPr lang="pt-BR" sz="3600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Codonio</a:t>
            </a:r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.</a:t>
            </a:r>
            <a:endParaRPr lang="pt-BR" sz="3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Euclécio\Downloads\Jesus\Baptis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95486"/>
            <a:ext cx="3806823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428102" y="1012252"/>
            <a:ext cx="43204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ANELLYZE SCHMALZ,</a:t>
            </a:r>
          </a:p>
          <a:p>
            <a:pPr algn="ctr"/>
            <a:r>
              <a:rPr lang="pt-BR" sz="4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Joinville, 30/10/2004.</a:t>
            </a:r>
          </a:p>
          <a:p>
            <a:pPr algn="ctr"/>
            <a:r>
              <a:rPr lang="pt-BR" sz="4800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Fª</a:t>
            </a:r>
            <a:r>
              <a:rPr lang="pt-BR" sz="4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de Jonatas André </a:t>
            </a:r>
            <a:r>
              <a:rPr lang="pt-BR" sz="4800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Schmalz</a:t>
            </a:r>
            <a:endParaRPr lang="pt-BR" sz="48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  <a:p>
            <a:pPr algn="ctr"/>
            <a:r>
              <a:rPr lang="pt-BR" sz="4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&amp; </a:t>
            </a:r>
            <a:r>
              <a:rPr lang="pt-BR" sz="4800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Eliziane</a:t>
            </a:r>
            <a:r>
              <a:rPr lang="pt-BR" sz="4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 dos Santos da Silva.</a:t>
            </a:r>
            <a:endParaRPr lang="pt-BR" sz="48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57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Euclécio\Downloads\Jesus\Povo de De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15837" cy="372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867894"/>
            <a:ext cx="91158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DA BÊNÇÃO</a:t>
            </a:r>
            <a:endParaRPr lang="pt-BR" sz="7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21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Euclécio\Downloads\Jesus\Última.Ce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93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824478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CEIA DO </a:t>
            </a:r>
            <a:r>
              <a:rPr lang="pt-BR" sz="80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SENHOR</a:t>
            </a:r>
          </a:p>
        </p:txBody>
      </p:sp>
    </p:spTree>
    <p:extLst>
      <p:ext uri="{BB962C8B-B14F-4D97-AF65-F5344CB8AC3E}">
        <p14:creationId xmlns:p14="http://schemas.microsoft.com/office/powerpoint/2010/main" val="166919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uclécio\Pictures\Chamada\Faland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98"/>
            <a:ext cx="9144000" cy="5149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07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uclécio\Pictures\Chamada\Dízimo&amp;Ofer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93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39902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PARÓQUIA / INSTALAÇÃO ESTÁGIO</a:t>
            </a:r>
            <a:endParaRPr lang="pt-BR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Euclécio\Downloads\Música\Viol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3528" y="3291830"/>
            <a:ext cx="87129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Hinos do Povo de Deus, 119...</a:t>
            </a:r>
          </a:p>
          <a:p>
            <a:r>
              <a:rPr lang="pt-BR" sz="6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CHUVAS DE BÊNÇÃOS!</a:t>
            </a:r>
            <a:endParaRPr lang="pt-BR" sz="6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5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547664" y="267494"/>
            <a:ext cx="71287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DE BÊNÇÃOS TEREMOS,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É A PROMESSA DE DEUS.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TEMPOS BENDITOS TRAZENDO,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DE BÊNÇÃOS DOS CÉUS.</a:t>
            </a:r>
            <a:endParaRPr lang="pt-BR" sz="3600" dirty="0" smtClean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DE BÊNÇÃOS, 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DE BÊNÇÃOS DOS CÉUS!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GOTAS BENDITAS JÁ TEMOS.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PEDIMOS A DEUS.</a:t>
            </a:r>
            <a:endParaRPr lang="pt-BR" sz="36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24578" name="Picture 2" descr="K:\Gifs\Música\Pauta\late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87624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12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475656" y="267494"/>
            <a:ext cx="73448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DE BÊNÇÃOS TEREMOS. 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MANDA-NOS JÁ, Ó SENHOR! 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DÁ-NOS OS FRUTOS BENDITOS 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DESSA PROMESSA DE AMOR!</a:t>
            </a:r>
            <a:endParaRPr lang="pt-BR" sz="3600" dirty="0" smtClean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DE BÊNÇÃOS, 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DE BÊNÇÃOS DOS CÉUS!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GOTAS BENDITAS JÁ TEMOS.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PEDIMOS A DEUS.</a:t>
            </a:r>
            <a:endParaRPr lang="pt-BR" sz="36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25602" name="Picture 2" descr="K:\Gifs\Música\Pauta\late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87624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41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619672" y="267494"/>
            <a:ext cx="7200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DE BÊNÇÃOS TEREMOS, 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MANDADAS DOS CÉUS.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BÊNÇÃOS A TODOS OS CRENTES, 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BÊNÇÃOS DO NOSSO BOM DEUS.</a:t>
            </a:r>
            <a:endParaRPr lang="pt-BR" sz="3600" dirty="0" smtClean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DE BÊNÇÃOS, 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DE BÊNÇÃOS DOS CÉUS!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GOTAS BENDITAS JÁ TEMOS.</a:t>
            </a:r>
            <a:b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CHUVAS PEDIMOS A DEUS.</a:t>
            </a:r>
            <a:endParaRPr lang="pt-BR" sz="36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26626" name="Picture 2" descr="K:\Gifs\Música\Pauta\late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0578"/>
            <a:ext cx="1259632" cy="5524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41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Euclécio\Desktop\Decalque\Posto\B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93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Users\Euclécio\Pictures\Geral\BoaSeman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7494"/>
            <a:ext cx="799288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19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629</Words>
  <Application>Microsoft Office PowerPoint</Application>
  <PresentationFormat>Apresentação na tela (16:9)</PresentationFormat>
  <Paragraphs>154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slides</vt:lpstr>
      </vt:variant>
      <vt:variant>
        <vt:i4>48</vt:i4>
      </vt:variant>
    </vt:vector>
  </HeadingPairs>
  <TitlesOfParts>
    <vt:vector size="53" baseType="lpstr">
      <vt:lpstr>Tema do Office</vt:lpstr>
      <vt:lpstr>1_Tema do Office</vt:lpstr>
      <vt:lpstr>2_Tema do Office</vt:lpstr>
      <vt:lpstr>3_Tema do Office</vt:lpstr>
      <vt:lpstr>4_Tema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Euclécio</cp:lastModifiedBy>
  <cp:revision>28</cp:revision>
  <dcterms:created xsi:type="dcterms:W3CDTF">2018-01-16T08:45:48Z</dcterms:created>
  <dcterms:modified xsi:type="dcterms:W3CDTF">2018-01-17T10:16:51Z</dcterms:modified>
</cp:coreProperties>
</file>