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231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609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5303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1245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8998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8192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460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0259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1217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5092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6827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F6CA8-25A5-4DE5-943E-77E55C700D5B}" type="datetimeFigureOut">
              <a:rPr lang="pt-BR" smtClean="0"/>
              <a:t>06/08/2016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BF926-6D00-433F-9288-501F1D1D8B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247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0" y="13855"/>
            <a:ext cx="9144000" cy="1200329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bg1">
                    <a:lumMod val="95000"/>
                  </a:schemeClr>
                </a:solidFill>
                <a:latin typeface="Showcard Gothic" panose="04020904020102020604" pitchFamily="82" charset="0"/>
              </a:rPr>
              <a:t>FESTA DA COLHEITA</a:t>
            </a:r>
            <a:endParaRPr lang="pt-BR" sz="7200" dirty="0">
              <a:solidFill>
                <a:schemeClr val="bg1">
                  <a:lumMod val="95000"/>
                </a:schemeClr>
              </a:solidFill>
              <a:latin typeface="Showcard Gothic" panose="04020904020102020604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0" y="5534561"/>
            <a:ext cx="9144000" cy="1323439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pt-BR" sz="4200" u="sng" dirty="0" smtClean="0">
                <a:solidFill>
                  <a:schemeClr val="bg1">
                    <a:lumMod val="95000"/>
                  </a:schemeClr>
                </a:solidFill>
                <a:latin typeface="Showcard Gothic" panose="04020904020102020604" pitchFamily="82" charset="0"/>
              </a:rPr>
              <a:t>Comunidade </a:t>
            </a:r>
            <a:r>
              <a:rPr lang="pt-BR" sz="4200" u="sng" dirty="0" smtClean="0">
                <a:solidFill>
                  <a:schemeClr val="bg1">
                    <a:lumMod val="95000"/>
                  </a:schemeClr>
                </a:solidFill>
                <a:latin typeface="Showcard Gothic" panose="04020904020102020604" pitchFamily="82" charset="0"/>
              </a:rPr>
              <a:t>MARTIN LUTHER</a:t>
            </a:r>
            <a:endParaRPr lang="pt-BR" sz="4200" u="sng" dirty="0" smtClean="0">
              <a:solidFill>
                <a:schemeClr val="bg1">
                  <a:lumMod val="95000"/>
                </a:schemeClr>
              </a:solidFill>
              <a:latin typeface="Showcard Gothic" panose="04020904020102020604" pitchFamily="82" charset="0"/>
            </a:endParaRPr>
          </a:p>
          <a:p>
            <a:r>
              <a:rPr lang="pt-BR" sz="3600" dirty="0" smtClean="0">
                <a:solidFill>
                  <a:schemeClr val="bg1">
                    <a:lumMod val="95000"/>
                  </a:schemeClr>
                </a:solidFill>
                <a:latin typeface="Gill Sans MT Ext Condensed Bold" panose="020B0902020104020203" pitchFamily="34" charset="0"/>
              </a:rPr>
              <a:t> </a:t>
            </a:r>
            <a:r>
              <a:rPr lang="pt-BR" sz="3600" dirty="0" smtClean="0">
                <a:solidFill>
                  <a:schemeClr val="bg1">
                    <a:lumMod val="95000"/>
                  </a:schemeClr>
                </a:solidFill>
                <a:latin typeface="Gill Sans MT Ext Condensed Bold" panose="020B0902020104020203" pitchFamily="34" charset="0"/>
              </a:rPr>
              <a:t>               </a:t>
            </a:r>
            <a:r>
              <a:rPr lang="pt-BR" sz="3400" dirty="0" smtClean="0">
                <a:solidFill>
                  <a:schemeClr val="bg1">
                    <a:lumMod val="95000"/>
                  </a:schemeClr>
                </a:solidFill>
                <a:latin typeface="Gill Sans MT Ext Condensed Bold" panose="020B0902020104020203" pitchFamily="34" charset="0"/>
              </a:rPr>
              <a:t>Avenida Governador Celso Ramos, 2657 – Garuva/SC</a:t>
            </a:r>
            <a:endParaRPr lang="pt-BR" sz="3400" dirty="0">
              <a:solidFill>
                <a:schemeClr val="bg1">
                  <a:lumMod val="95000"/>
                </a:schemeClr>
              </a:solidFill>
              <a:latin typeface="Gill Sans MT Ext Condensed Bold" panose="020B0902020104020203" pitchFamily="34" charset="0"/>
            </a:endParaRPr>
          </a:p>
        </p:txBody>
      </p:sp>
      <p:pic>
        <p:nvPicPr>
          <p:cNvPr id="1027" name="Picture 3" descr="F:\Gifs\IECLB\Ieclb\ie3_anim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085183"/>
            <a:ext cx="1162907" cy="165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uclécio\Desktop\Colhei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200329"/>
            <a:ext cx="3409083" cy="4334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3516587" y="2307478"/>
            <a:ext cx="2165532" cy="2246769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4000" dirty="0" smtClean="0">
                <a:solidFill>
                  <a:schemeClr val="bg1">
                    <a:lumMod val="95000"/>
                  </a:schemeClr>
                </a:solidFill>
                <a:latin typeface="Bernard MT Condensed" panose="02050806060905020404" pitchFamily="18" charset="0"/>
              </a:rPr>
              <a:t>28</a:t>
            </a:r>
            <a:endParaRPr lang="pt-BR" sz="14000" dirty="0">
              <a:solidFill>
                <a:schemeClr val="bg1">
                  <a:lumMod val="95000"/>
                </a:schemeClr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524971" y="1200329"/>
            <a:ext cx="2157148" cy="110799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pt-BR" dirty="0" smtClean="0">
              <a:solidFill>
                <a:schemeClr val="bg1">
                  <a:lumMod val="95000"/>
                </a:schemeClr>
              </a:solidFill>
              <a:latin typeface="Bernard MT Condensed" panose="02050806060905020404" pitchFamily="18" charset="0"/>
            </a:endParaRPr>
          </a:p>
          <a:p>
            <a:pPr algn="ctr"/>
            <a:r>
              <a:rPr lang="pt-BR" sz="4700" dirty="0" smtClean="0">
                <a:solidFill>
                  <a:schemeClr val="bg1">
                    <a:lumMod val="95000"/>
                  </a:schemeClr>
                </a:solidFill>
                <a:latin typeface="Bernard MT Condensed" panose="02050806060905020404" pitchFamily="18" charset="0"/>
              </a:rPr>
              <a:t>AGOSTO</a:t>
            </a:r>
            <a:endParaRPr lang="pt-BR" sz="4700" dirty="0">
              <a:solidFill>
                <a:schemeClr val="bg1">
                  <a:lumMod val="95000"/>
                </a:schemeClr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516587" y="4518898"/>
            <a:ext cx="2165532" cy="1015663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>
                    <a:lumMod val="95000"/>
                  </a:schemeClr>
                </a:solidFill>
                <a:latin typeface="Bernard MT Condensed" panose="02050806060905020404" pitchFamily="18" charset="0"/>
              </a:rPr>
              <a:t>DOMINGO</a:t>
            </a:r>
          </a:p>
          <a:p>
            <a:pPr algn="ctr"/>
            <a:endParaRPr lang="pt-BR" sz="2000" dirty="0">
              <a:solidFill>
                <a:schemeClr val="bg1">
                  <a:lumMod val="95000"/>
                </a:schemeClr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682119" y="1200329"/>
            <a:ext cx="346188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 Ext Condensed Bold" panose="020B0902020104020203" pitchFamily="34" charset="0"/>
              </a:rPr>
              <a:t>PROGRAMAÇÃO</a:t>
            </a:r>
          </a:p>
          <a:p>
            <a:pPr algn="ctr"/>
            <a:r>
              <a:rPr lang="pt-BR" sz="2400" dirty="0" smtClean="0">
                <a:latin typeface="Gill Sans MT Ext Condensed Bold" panose="020B0902020104020203" pitchFamily="34" charset="0"/>
              </a:rPr>
              <a:t>9h45</a:t>
            </a:r>
            <a:r>
              <a:rPr lang="pt-BR" sz="2400" dirty="0" smtClean="0">
                <a:latin typeface="Gill Sans MT Ext Condensed Bold" panose="020B0902020104020203" pitchFamily="34" charset="0"/>
              </a:rPr>
              <a:t> – </a:t>
            </a:r>
            <a:r>
              <a:rPr lang="pt-BR" sz="2400" dirty="0" smtClean="0">
                <a:latin typeface="Gill Sans MT Ext Condensed Bold" panose="020B0902020104020203" pitchFamily="34" charset="0"/>
              </a:rPr>
              <a:t>SAUDAÇÃO MATINAL</a:t>
            </a:r>
          </a:p>
          <a:p>
            <a:pPr algn="ctr"/>
            <a:r>
              <a:rPr lang="pt-BR" sz="2400" dirty="0" smtClean="0">
                <a:latin typeface="Gill Sans MT Ext Condensed Bold" panose="020B0902020104020203" pitchFamily="34" charset="0"/>
              </a:rPr>
              <a:t>CORO DE METAIS MEUC/RIO BONITO</a:t>
            </a:r>
            <a:endParaRPr lang="pt-BR" sz="2400" dirty="0" smtClean="0">
              <a:latin typeface="Gill Sans MT Ext Condensed Bold" panose="020B0902020104020203" pitchFamily="34" charset="0"/>
            </a:endParaRPr>
          </a:p>
          <a:p>
            <a:pPr algn="ctr"/>
            <a:r>
              <a:rPr lang="pt-BR" sz="2400" dirty="0" smtClean="0">
                <a:latin typeface="Gill Sans MT Ext Condensed Bold" panose="020B0902020104020203" pitchFamily="34" charset="0"/>
              </a:rPr>
              <a:t>10h </a:t>
            </a:r>
            <a:r>
              <a:rPr lang="pt-BR" sz="2400" dirty="0" smtClean="0">
                <a:latin typeface="Gill Sans MT Ext Condensed Bold" panose="020B0902020104020203" pitchFamily="34" charset="0"/>
              </a:rPr>
              <a:t>- CULTO FESTIVO</a:t>
            </a:r>
          </a:p>
          <a:p>
            <a:pPr algn="ctr"/>
            <a:r>
              <a:rPr lang="pt-BR" sz="2400" dirty="0" smtClean="0">
                <a:latin typeface="Gill Sans MT Ext Condensed Bold" panose="020B0902020104020203" pitchFamily="34" charset="0"/>
              </a:rPr>
              <a:t>11h15 </a:t>
            </a:r>
            <a:r>
              <a:rPr lang="pt-BR" sz="2400" dirty="0" smtClean="0">
                <a:latin typeface="Gill Sans MT Ext Condensed Bold" panose="020B0902020104020203" pitchFamily="34" charset="0"/>
              </a:rPr>
              <a:t>- VENDA DAS PRENDAS</a:t>
            </a:r>
          </a:p>
          <a:p>
            <a:pPr algn="ctr"/>
            <a:r>
              <a:rPr lang="pt-BR" sz="2400" dirty="0" smtClean="0">
                <a:latin typeface="Gill Sans MT Ext Condensed Bold" panose="020B0902020104020203" pitchFamily="34" charset="0"/>
              </a:rPr>
              <a:t>11h30 </a:t>
            </a:r>
            <a:r>
              <a:rPr lang="pt-BR" sz="2400" dirty="0" smtClean="0">
                <a:latin typeface="Gill Sans MT Ext Condensed Bold" panose="020B0902020104020203" pitchFamily="34" charset="0"/>
              </a:rPr>
              <a:t>- </a:t>
            </a:r>
            <a:r>
              <a:rPr lang="pt-BR" sz="2400" dirty="0" smtClean="0">
                <a:latin typeface="Gill Sans MT Ext Condensed Bold" panose="020B0902020104020203" pitchFamily="34" charset="0"/>
              </a:rPr>
              <a:t>ALMOÇO</a:t>
            </a:r>
            <a:endParaRPr lang="pt-BR" sz="2400" dirty="0" smtClean="0">
              <a:latin typeface="Gill Sans MT Ext Condensed Bold" panose="020B0902020104020203" pitchFamily="34" charset="0"/>
            </a:endParaRPr>
          </a:p>
          <a:p>
            <a:pPr algn="ctr"/>
            <a:r>
              <a:rPr lang="pt-BR" sz="2400" dirty="0" smtClean="0">
                <a:latin typeface="Gill Sans MT Ext Condensed Bold" panose="020B0902020104020203" pitchFamily="34" charset="0"/>
              </a:rPr>
              <a:t>SEGUIDO de BOLO </a:t>
            </a:r>
            <a:r>
              <a:rPr lang="pt-BR" sz="2400" dirty="0" smtClean="0">
                <a:latin typeface="Gill Sans MT Ext Condensed Bold" panose="020B0902020104020203" pitchFamily="34" charset="0"/>
              </a:rPr>
              <a:t>&amp; </a:t>
            </a:r>
            <a:r>
              <a:rPr lang="pt-BR" sz="2400" dirty="0" smtClean="0">
                <a:latin typeface="Gill Sans MT Ext Condensed Bold" panose="020B0902020104020203" pitchFamily="34" charset="0"/>
              </a:rPr>
              <a:t>CUCA com CAFÉ</a:t>
            </a:r>
            <a:endParaRPr lang="pt-BR" sz="2400" dirty="0" smtClean="0">
              <a:latin typeface="Gill Sans MT Ext Condensed Bold" panose="020B0902020104020203" pitchFamily="34" charset="0"/>
            </a:endParaRPr>
          </a:p>
          <a:p>
            <a:pPr algn="ctr"/>
            <a:r>
              <a:rPr lang="pt-BR" sz="2400" dirty="0" smtClean="0">
                <a:latin typeface="Gill Sans MT Ext Condensed Bold" panose="020B0902020104020203" pitchFamily="34" charset="0"/>
              </a:rPr>
              <a:t>13 </a:t>
            </a:r>
            <a:r>
              <a:rPr lang="pt-BR" sz="2400" dirty="0" smtClean="0">
                <a:latin typeface="Gill Sans MT Ext Condensed Bold" panose="020B0902020104020203" pitchFamily="34" charset="0"/>
              </a:rPr>
              <a:t>HORAS - RIFINHA</a:t>
            </a:r>
          </a:p>
          <a:p>
            <a:pPr algn="ctr"/>
            <a:r>
              <a:rPr lang="pt-BR" sz="2400" dirty="0" smtClean="0">
                <a:latin typeface="Gill Sans MT Ext Condensed Bold" panose="020B0902020104020203" pitchFamily="34" charset="0"/>
              </a:rPr>
              <a:t>13h30 – TRADICIONAL PARTIDA:</a:t>
            </a:r>
          </a:p>
          <a:p>
            <a:pPr algn="ctr"/>
            <a:r>
              <a:rPr lang="pt-BR" sz="2400" dirty="0" smtClean="0">
                <a:latin typeface="Gill Sans MT Ext Condensed Bold" panose="020B0902020104020203" pitchFamily="34" charset="0"/>
              </a:rPr>
              <a:t>Solteiros X Casados</a:t>
            </a:r>
            <a:endParaRPr lang="pt-BR" sz="2400" dirty="0">
              <a:latin typeface="Gill Sans MT Ext Condensed Bold" panose="020B09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34924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59</Words>
  <Application>Microsoft Office PowerPoint</Application>
  <PresentationFormat>Apresentação na tela 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Euclécio</cp:lastModifiedBy>
  <cp:revision>7</cp:revision>
  <dcterms:created xsi:type="dcterms:W3CDTF">2016-07-27T11:03:26Z</dcterms:created>
  <dcterms:modified xsi:type="dcterms:W3CDTF">2016-08-06T11:42:06Z</dcterms:modified>
</cp:coreProperties>
</file>