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7" r:id="rId2"/>
    <p:sldId id="326" r:id="rId3"/>
    <p:sldId id="325" r:id="rId4"/>
    <p:sldId id="309" r:id="rId5"/>
    <p:sldId id="310" r:id="rId6"/>
    <p:sldId id="311" r:id="rId7"/>
    <p:sldId id="312" r:id="rId8"/>
    <p:sldId id="324" r:id="rId9"/>
    <p:sldId id="313" r:id="rId10"/>
    <p:sldId id="314" r:id="rId11"/>
    <p:sldId id="328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331" r:id="rId21"/>
    <p:sldId id="330" r:id="rId22"/>
    <p:sldId id="329" r:id="rId23"/>
    <p:sldId id="316" r:id="rId24"/>
    <p:sldId id="317" r:id="rId25"/>
    <p:sldId id="318" r:id="rId26"/>
    <p:sldId id="319" r:id="rId27"/>
    <p:sldId id="332" r:id="rId28"/>
    <p:sldId id="333" r:id="rId29"/>
    <p:sldId id="335" r:id="rId30"/>
    <p:sldId id="334" r:id="rId31"/>
    <p:sldId id="336" r:id="rId32"/>
    <p:sldId id="337" r:id="rId33"/>
    <p:sldId id="315" r:id="rId34"/>
    <p:sldId id="308" r:id="rId35"/>
    <p:sldId id="292" r:id="rId36"/>
    <p:sldId id="293" r:id="rId37"/>
    <p:sldId id="294" r:id="rId38"/>
    <p:sldId id="295" r:id="rId39"/>
    <p:sldId id="296" r:id="rId40"/>
    <p:sldId id="280" r:id="rId41"/>
    <p:sldId id="264" r:id="rId42"/>
    <p:sldId id="263" r:id="rId43"/>
    <p:sldId id="285" r:id="rId44"/>
    <p:sldId id="260" r:id="rId45"/>
    <p:sldId id="338" r:id="rId46"/>
    <p:sldId id="320" r:id="rId47"/>
    <p:sldId id="321" r:id="rId48"/>
    <p:sldId id="322" r:id="rId49"/>
    <p:sldId id="323" r:id="rId50"/>
    <p:sldId id="273" r:id="rId51"/>
    <p:sldId id="256" r:id="rId52"/>
    <p:sldId id="266" r:id="rId53"/>
    <p:sldId id="257" r:id="rId54"/>
    <p:sldId id="265" r:id="rId55"/>
    <p:sldId id="272" r:id="rId56"/>
    <p:sldId id="287" r:id="rId57"/>
    <p:sldId id="258" r:id="rId58"/>
    <p:sldId id="290" r:id="rId59"/>
    <p:sldId id="274" r:id="rId60"/>
    <p:sldId id="259" r:id="rId61"/>
    <p:sldId id="339" r:id="rId62"/>
    <p:sldId id="275" r:id="rId63"/>
    <p:sldId id="276" r:id="rId64"/>
    <p:sldId id="340" r:id="rId65"/>
    <p:sldId id="341" r:id="rId6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8719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1557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8031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408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7793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422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6516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086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5039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456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943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696081-904C-44AF-AF30-055E579FEF09}" type="datetimeFigureOut">
              <a:rPr lang="pt-BR" smtClean="0"/>
              <a:t>23/10/2015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BBB50-C8AB-458C-96C6-747B5D67FD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131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uclecio\Downloads\Rebolo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32048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4941168"/>
            <a:ext cx="82809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000" b="1" u="sng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CULTO DE CONFIRMAÇÃO/2015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COMUNIDADE MARTIN LUTHER/GARUVA</a:t>
            </a:r>
            <a:endParaRPr lang="pt-BR" sz="4000" dirty="0">
              <a:latin typeface="Impact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860032" y="764704"/>
            <a:ext cx="381642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SENHOR!</a:t>
            </a:r>
          </a:p>
          <a:p>
            <a:pPr algn="ctr"/>
            <a:r>
              <a:rPr lang="pt-BR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PREPARA-ME</a:t>
            </a:r>
          </a:p>
          <a:p>
            <a:pPr algn="ctr"/>
            <a:r>
              <a:rPr lang="pt-BR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PARA O TEU</a:t>
            </a:r>
          </a:p>
          <a:p>
            <a:pPr algn="ctr"/>
            <a:r>
              <a:rPr lang="pt-BR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SERVIÇO.</a:t>
            </a:r>
          </a:p>
          <a:p>
            <a:pPr algn="ctr"/>
            <a:r>
              <a:rPr lang="pt-BR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AMÉM!</a:t>
            </a:r>
            <a:endParaRPr lang="pt-BR" sz="4400" dirty="0"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71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ecio\Pictures\Chamada\BVi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8060"/>
            <a:ext cx="8234975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8434" y="4717722"/>
            <a:ext cx="7920880" cy="1569660"/>
          </a:xfrm>
          <a:prstGeom prst="rect">
            <a:avLst/>
          </a:prstGeom>
          <a:solidFill>
            <a:schemeClr val="tx2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96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Impact" pitchFamily="34" charset="0"/>
              </a:rPr>
              <a:t>ENTRADA</a:t>
            </a:r>
            <a:endParaRPr lang="pt-BR" sz="96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38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ecio\Downloads\Música\Gui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8" y="0"/>
            <a:ext cx="9151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4077072"/>
            <a:ext cx="3512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BANDA</a:t>
            </a:r>
          </a:p>
          <a:p>
            <a:pPr algn="ctr"/>
            <a:r>
              <a:rPr lang="pt-BR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EM OBRAS</a:t>
            </a:r>
            <a:endParaRPr lang="pt-BR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5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90301" y="4221088"/>
            <a:ext cx="636744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SAUDACÃO</a:t>
            </a:r>
          </a:p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Nossa Fé – Nossa Vida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  <p:pic>
        <p:nvPicPr>
          <p:cNvPr id="3074" name="Picture 2" descr="F:\Gifs\Comunidade\PovoDeDeus\Jumiri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792" y="764704"/>
            <a:ext cx="4176465" cy="317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96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60439" y="476672"/>
            <a:ext cx="78488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u="sng" dirty="0" smtClean="0">
                <a:solidFill>
                  <a:schemeClr val="bg1"/>
                </a:solidFill>
                <a:latin typeface="Impact" pitchFamily="34" charset="0"/>
              </a:rPr>
              <a:t>Sobre o Culto...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O ESPÍRITO SANTO NOS FAZ RECONHECER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QUE DEUS É NOSSO PAI E DOADOR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DE TODAS AS COISAS.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NOS FAZ SABER QUE DEUS VEIO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AO NOSSO ENCONTRO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E NOS SERVIU EM JESUS CRISTO.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FAZ-NOS AGRADECER A DEUS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POR ESTE SERVIÇO,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ADORANDO-O E LOUVANDO-O.</a:t>
            </a:r>
            <a:endParaRPr lang="pt-BR" sz="36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62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9797" y="476672"/>
            <a:ext cx="835292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u="sng" dirty="0" smtClean="0">
                <a:solidFill>
                  <a:schemeClr val="bg1"/>
                </a:solidFill>
                <a:latin typeface="Impact" pitchFamily="34" charset="0"/>
              </a:rPr>
              <a:t>Sobre a Confirmação...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A ALIANÇA, QUE DEUS FAZ NO BATISMO,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REQUER DE NÓS UMA RESPOSTA PESSOAL.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O CULTO DE CONFIRMAÇÃO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NOS IRMANA COM A COMUNIDADE,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COM MÃES, PAIS, PADRINHOS E MADRINHAS.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DEUS, ATRAVÉS DE SUA PALAVRA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E SACRAMENTO DA CEIA DO SENHOR,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CONFIRMA-NOS SUA ALIANÇA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itchFamily="34" charset="0"/>
              </a:rPr>
              <a:t>E NOS FORTALECE E ENVIA PARA A MISSÃO.</a:t>
            </a:r>
            <a:endParaRPr lang="pt-BR" sz="36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60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ecio\Downloads\Música\Gui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8" y="0"/>
            <a:ext cx="9151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4077072"/>
            <a:ext cx="3512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BANDA</a:t>
            </a:r>
          </a:p>
          <a:p>
            <a:pPr algn="ctr"/>
            <a:r>
              <a:rPr lang="pt-BR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EM OBRAS</a:t>
            </a:r>
            <a:endParaRPr lang="pt-BR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93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Gifs\Gente\Crianças\Rodinh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43924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3528" y="3201650"/>
            <a:ext cx="81369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9600" dirty="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OFERTA</a:t>
            </a:r>
          </a:p>
          <a:p>
            <a:pPr algn="r"/>
            <a:r>
              <a:rPr lang="pt-BR" sz="9600" dirty="0" smtClean="0">
                <a:solidFill>
                  <a:schemeClr val="accent6">
                    <a:lumMod val="75000"/>
                  </a:schemeClr>
                </a:solidFill>
                <a:latin typeface="Impact" pitchFamily="34" charset="0"/>
              </a:rPr>
              <a:t>CULTO</a:t>
            </a:r>
            <a:r>
              <a:rPr lang="pt-BR" sz="9600" dirty="0" smtClean="0">
                <a:latin typeface="Impact" pitchFamily="34" charset="0"/>
              </a:rPr>
              <a:t> </a:t>
            </a:r>
            <a:r>
              <a:rPr lang="pt-BR" sz="9600" dirty="0" smtClean="0">
                <a:solidFill>
                  <a:schemeClr val="bg1">
                    <a:lumMod val="65000"/>
                  </a:schemeClr>
                </a:solidFill>
                <a:latin typeface="Impact" pitchFamily="34" charset="0"/>
              </a:rPr>
              <a:t>INFANTIL</a:t>
            </a:r>
            <a:endParaRPr lang="pt-BR" sz="9600" dirty="0">
              <a:solidFill>
                <a:schemeClr val="bg1">
                  <a:lumMod val="6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40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63708" y="980728"/>
            <a:ext cx="78488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latin typeface="Impact" pitchFamily="34" charset="0"/>
              </a:rPr>
              <a:t>OS QUE CONFIAM NO SENHOR </a:t>
            </a:r>
            <a:endParaRPr lang="pt-BR" sz="4000" dirty="0" smtClean="0">
              <a:latin typeface="Impact" pitchFamily="34" charset="0"/>
            </a:endParaRPr>
          </a:p>
          <a:p>
            <a:pPr algn="ctr"/>
            <a:r>
              <a:rPr lang="pt-BR" sz="4000" dirty="0" smtClean="0">
                <a:latin typeface="Impact" pitchFamily="34" charset="0"/>
              </a:rPr>
              <a:t>SÃO </a:t>
            </a:r>
            <a:r>
              <a:rPr lang="pt-BR" sz="4000" dirty="0">
                <a:latin typeface="Impact" pitchFamily="34" charset="0"/>
              </a:rPr>
              <a:t>COMO O MONTE DE SIÃO (2x).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FIRMES PARA SEMPRE PERMANECEM, FIRMES PARA SEMPRE NO SENHOR.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FIRMES PARA SEMPRE NO EVANGELHO, FIRMES PARA SEMPRE NO AMOR.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OS QUE CONFIAM NO SENHOR, </a:t>
            </a:r>
            <a:endParaRPr lang="pt-BR" sz="4000" dirty="0" smtClean="0">
              <a:latin typeface="Impact" pitchFamily="34" charset="0"/>
            </a:endParaRPr>
          </a:p>
          <a:p>
            <a:pPr algn="ctr"/>
            <a:r>
              <a:rPr lang="pt-BR" sz="4000" dirty="0" smtClean="0">
                <a:latin typeface="Impact" pitchFamily="34" charset="0"/>
              </a:rPr>
              <a:t>OS </a:t>
            </a:r>
            <a:r>
              <a:rPr lang="pt-BR" sz="4000" dirty="0">
                <a:latin typeface="Impact" pitchFamily="34" charset="0"/>
              </a:rPr>
              <a:t>QUE CONFIAM NO SENHOR!</a:t>
            </a:r>
          </a:p>
        </p:txBody>
      </p:sp>
    </p:spTree>
    <p:extLst>
      <p:ext uri="{BB962C8B-B14F-4D97-AF65-F5344CB8AC3E}">
        <p14:creationId xmlns:p14="http://schemas.microsoft.com/office/powerpoint/2010/main" val="350124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46940" y="476672"/>
            <a:ext cx="79208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latin typeface="Impact" pitchFamily="34" charset="0"/>
              </a:rPr>
              <a:t>OS QUE ESPERAM NO SENHOR, </a:t>
            </a:r>
            <a:endParaRPr lang="pt-BR" sz="4000" dirty="0" smtClean="0">
              <a:latin typeface="Impact" pitchFamily="34" charset="0"/>
            </a:endParaRPr>
          </a:p>
          <a:p>
            <a:pPr algn="ctr"/>
            <a:r>
              <a:rPr lang="pt-BR" sz="4000" dirty="0" smtClean="0">
                <a:latin typeface="Impact" pitchFamily="34" charset="0"/>
              </a:rPr>
              <a:t>SUAS </a:t>
            </a:r>
            <a:r>
              <a:rPr lang="pt-BR" sz="4000" dirty="0">
                <a:latin typeface="Impact" pitchFamily="34" charset="0"/>
              </a:rPr>
              <a:t>FORÇAS HÃO DE RENOVAR (2x).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SOBEM COMO ÁGUIAS </a:t>
            </a:r>
            <a:endParaRPr lang="pt-BR" sz="4000" dirty="0" smtClean="0">
              <a:latin typeface="Impact" pitchFamily="34" charset="0"/>
            </a:endParaRPr>
          </a:p>
          <a:p>
            <a:pPr algn="ctr"/>
            <a:r>
              <a:rPr lang="pt-BR" sz="4000" dirty="0" smtClean="0">
                <a:latin typeface="Impact" pitchFamily="34" charset="0"/>
              </a:rPr>
              <a:t>PARA </a:t>
            </a:r>
            <a:r>
              <a:rPr lang="pt-BR" sz="4000" dirty="0">
                <a:latin typeface="Impact" pitchFamily="34" charset="0"/>
              </a:rPr>
              <a:t>OS </a:t>
            </a:r>
            <a:r>
              <a:rPr lang="pt-BR" sz="4000" dirty="0" smtClean="0">
                <a:latin typeface="Impact" pitchFamily="34" charset="0"/>
              </a:rPr>
              <a:t>MONTES.</a:t>
            </a:r>
          </a:p>
          <a:p>
            <a:pPr algn="ctr"/>
            <a:r>
              <a:rPr lang="pt-BR" sz="4000" dirty="0">
                <a:latin typeface="Impact" pitchFamily="34" charset="0"/>
              </a:rPr>
              <a:t>C</a:t>
            </a:r>
            <a:r>
              <a:rPr lang="pt-BR" sz="4000" dirty="0" smtClean="0">
                <a:latin typeface="Impact" pitchFamily="34" charset="0"/>
              </a:rPr>
              <a:t>ORREM </a:t>
            </a:r>
            <a:r>
              <a:rPr lang="pt-BR" sz="4000" dirty="0">
                <a:latin typeface="Impact" pitchFamily="34" charset="0"/>
              </a:rPr>
              <a:t>MESMO SEM SE FATIGAR,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ENGAJADOS PELO EVANGELHO, </a:t>
            </a:r>
            <a:endParaRPr lang="pt-BR" sz="4000" dirty="0" smtClean="0">
              <a:latin typeface="Impact" pitchFamily="34" charset="0"/>
            </a:endParaRPr>
          </a:p>
          <a:p>
            <a:pPr algn="ctr"/>
            <a:r>
              <a:rPr lang="pt-BR" sz="4000" dirty="0" smtClean="0">
                <a:latin typeface="Impact" pitchFamily="34" charset="0"/>
              </a:rPr>
              <a:t>QUEREM </a:t>
            </a:r>
            <a:r>
              <a:rPr lang="pt-BR" sz="4000" dirty="0">
                <a:latin typeface="Impact" pitchFamily="34" charset="0"/>
              </a:rPr>
              <a:t>SUAS VIDAS OFERTAR.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OS QUE ESPERAM NO SENHOR, </a:t>
            </a:r>
            <a:endParaRPr lang="pt-BR" sz="4000" dirty="0" smtClean="0">
              <a:latin typeface="Impact" pitchFamily="34" charset="0"/>
            </a:endParaRPr>
          </a:p>
          <a:p>
            <a:pPr algn="ctr"/>
            <a:r>
              <a:rPr lang="pt-BR" sz="4000" dirty="0" smtClean="0">
                <a:latin typeface="Impact" pitchFamily="34" charset="0"/>
              </a:rPr>
              <a:t>OS </a:t>
            </a:r>
            <a:r>
              <a:rPr lang="pt-BR" sz="4000" dirty="0">
                <a:latin typeface="Impact" pitchFamily="34" charset="0"/>
              </a:rPr>
              <a:t>QUE ESPERAM NO SENHOR!</a:t>
            </a:r>
          </a:p>
        </p:txBody>
      </p:sp>
    </p:spTree>
    <p:extLst>
      <p:ext uri="{BB962C8B-B14F-4D97-AF65-F5344CB8AC3E}">
        <p14:creationId xmlns:p14="http://schemas.microsoft.com/office/powerpoint/2010/main" val="122294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Gifs\Gente\Crianças\Rodinh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803"/>
            <a:ext cx="43924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23528" y="3201650"/>
            <a:ext cx="81369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9600" dirty="0" smtClean="0">
                <a:solidFill>
                  <a:schemeClr val="tx2">
                    <a:lumMod val="75000"/>
                  </a:schemeClr>
                </a:solidFill>
                <a:latin typeface="Impact" pitchFamily="34" charset="0"/>
              </a:rPr>
              <a:t>ENVIO AO</a:t>
            </a:r>
          </a:p>
          <a:p>
            <a:pPr algn="r"/>
            <a:r>
              <a:rPr lang="pt-BR" sz="9600" dirty="0" smtClean="0">
                <a:solidFill>
                  <a:schemeClr val="accent6">
                    <a:lumMod val="75000"/>
                  </a:schemeClr>
                </a:solidFill>
                <a:latin typeface="Impact" pitchFamily="34" charset="0"/>
              </a:rPr>
              <a:t>CULTO</a:t>
            </a:r>
            <a:r>
              <a:rPr lang="pt-BR" sz="9600" dirty="0" smtClean="0">
                <a:latin typeface="Impact" pitchFamily="34" charset="0"/>
              </a:rPr>
              <a:t> </a:t>
            </a:r>
            <a:r>
              <a:rPr lang="pt-BR" sz="9600" dirty="0" smtClean="0">
                <a:solidFill>
                  <a:schemeClr val="bg1">
                    <a:lumMod val="65000"/>
                  </a:schemeClr>
                </a:solidFill>
                <a:latin typeface="Impact" pitchFamily="34" charset="0"/>
              </a:rPr>
              <a:t>INFANTIL</a:t>
            </a:r>
            <a:endParaRPr lang="pt-BR" sz="9600" dirty="0">
              <a:solidFill>
                <a:schemeClr val="bg1">
                  <a:lumMod val="6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19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57250" y="1412776"/>
            <a:ext cx="5644494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9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Credo</a:t>
            </a:r>
          </a:p>
          <a:p>
            <a:pPr algn="ctr"/>
            <a:r>
              <a:rPr lang="pt-BR" sz="9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Apostólico</a:t>
            </a:r>
            <a:endParaRPr lang="pt-BR" sz="9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Impact" pitchFamily="34" charset="0"/>
            </a:endParaRPr>
          </a:p>
        </p:txBody>
      </p:sp>
      <p:pic>
        <p:nvPicPr>
          <p:cNvPr id="4098" name="Picture 2" descr="F:\Gifs\Barras\line107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104" y="4678854"/>
            <a:ext cx="5760640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69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09427" y="1484784"/>
            <a:ext cx="548457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CREIO EM DEUS </a:t>
            </a:r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PAI,</a:t>
            </a:r>
          </a:p>
          <a:p>
            <a:pPr algn="ctr"/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TODO-PODEROSO,</a:t>
            </a:r>
          </a:p>
          <a:p>
            <a:pPr algn="ctr"/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CRIADOR </a:t>
            </a:r>
            <a:r>
              <a:rPr lang="pt-BR" sz="5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DO </a:t>
            </a:r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CÉU</a:t>
            </a:r>
          </a:p>
          <a:p>
            <a:pPr algn="ctr"/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E </a:t>
            </a:r>
            <a:r>
              <a:rPr lang="pt-BR" sz="5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DA TERRA.</a:t>
            </a:r>
          </a:p>
        </p:txBody>
      </p:sp>
    </p:spTree>
    <p:extLst>
      <p:ext uri="{BB962C8B-B14F-4D97-AF65-F5344CB8AC3E}">
        <p14:creationId xmlns:p14="http://schemas.microsoft.com/office/powerpoint/2010/main" val="261893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76153" y="332656"/>
            <a:ext cx="5708549" cy="62478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E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EM JESUS </a:t>
            </a:r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CRISTO,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SEU FILHO UNIGÊNITO,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NOSSO SENHOR,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O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QUAL FOI </a:t>
            </a:r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CONCEBIDO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PELO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ESPÍRITO </a:t>
            </a:r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SANTO,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NASCEU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DA VIRGEM </a:t>
            </a:r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MARIA,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PADECEU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SOB </a:t>
            </a:r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O PODER 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DE PÔNCIO PILATOS,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FOI CRUCIFICADO,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MORTO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E </a:t>
            </a:r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SEPULTADO...</a:t>
            </a:r>
            <a:endParaRPr lang="pt-BR" sz="4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96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764704"/>
            <a:ext cx="77048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DESCEU AO </a:t>
            </a:r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MUNDO DOS MORTOS,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RESSUSCITOU NO TERCEIRO DIA, </a:t>
            </a: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SUBIU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AO CÉU, </a:t>
            </a:r>
            <a:endParaRPr lang="pt-BR" sz="40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Impact" pitchFamily="34" charset="0"/>
            </a:endParaRP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E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ESTÁ SENTADO </a:t>
            </a:r>
            <a:endParaRPr lang="pt-BR" sz="40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Impact" pitchFamily="34" charset="0"/>
            </a:endParaRP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À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DIREITA DE DEUS PAI, </a:t>
            </a:r>
            <a:endParaRPr lang="pt-BR" sz="40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Impact" pitchFamily="34" charset="0"/>
            </a:endParaRP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TODO-PODEROSO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, </a:t>
            </a:r>
            <a:endParaRPr lang="pt-BR" sz="40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Impact" pitchFamily="34" charset="0"/>
            </a:endParaRP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DE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ONDE VIRÁ PARA JULGAR </a:t>
            </a:r>
            <a:endParaRPr lang="pt-BR" sz="40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Impact" pitchFamily="34" charset="0"/>
            </a:endParaRPr>
          </a:p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OS </a:t>
            </a:r>
            <a:r>
              <a:rPr lang="pt-BR" sz="4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VIVOS E OS MORTOS.</a:t>
            </a:r>
          </a:p>
        </p:txBody>
      </p:sp>
    </p:spTree>
    <p:extLst>
      <p:ext uri="{BB962C8B-B14F-4D97-AF65-F5344CB8AC3E}">
        <p14:creationId xmlns:p14="http://schemas.microsoft.com/office/powerpoint/2010/main" val="213185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82751" y="692696"/>
            <a:ext cx="75608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CREIO </a:t>
            </a:r>
            <a:r>
              <a:rPr lang="pt-BR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NO ESPÍRITO </a:t>
            </a:r>
            <a:r>
              <a:rPr lang="pt-BR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SANTO, </a:t>
            </a:r>
            <a:endParaRPr lang="pt-BR" sz="48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Impact" pitchFamily="34" charset="0"/>
            </a:endParaRPr>
          </a:p>
          <a:p>
            <a:pPr algn="ctr"/>
            <a:r>
              <a:rPr lang="pt-BR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NA </a:t>
            </a:r>
            <a:r>
              <a:rPr lang="pt-BR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SANTA IGREJA CRISTÃ </a:t>
            </a:r>
            <a:r>
              <a:rPr lang="pt-BR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,</a:t>
            </a:r>
          </a:p>
          <a:p>
            <a:pPr algn="ctr"/>
            <a:r>
              <a:rPr lang="pt-BR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A </a:t>
            </a:r>
            <a:r>
              <a:rPr lang="pt-BR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COMUNHÃO DOS SANTOS, </a:t>
            </a:r>
            <a:endParaRPr lang="pt-BR" sz="48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Impact" pitchFamily="34" charset="0"/>
            </a:endParaRPr>
          </a:p>
          <a:p>
            <a:pPr algn="ctr"/>
            <a:r>
              <a:rPr lang="pt-BR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NA </a:t>
            </a:r>
            <a:r>
              <a:rPr lang="pt-BR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REMISSÃO DOS PECADOS, NA RESSURREIÇÃO DO CORPO E NA VIDA </a:t>
            </a:r>
            <a:r>
              <a:rPr lang="pt-BR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ETERNA.</a:t>
            </a:r>
          </a:p>
          <a:p>
            <a:pPr algn="ctr"/>
            <a:r>
              <a:rPr lang="pt-BR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AMÉM</a:t>
            </a:r>
            <a:r>
              <a:rPr lang="pt-BR" sz="48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43025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956127" y="4149080"/>
            <a:ext cx="720261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9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CONFIRMAÇÃO</a:t>
            </a:r>
            <a:endParaRPr lang="pt-BR" sz="9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  <p:pic>
        <p:nvPicPr>
          <p:cNvPr id="1026" name="Picture 2" descr="F:\Gifs\Gente\Crianças\Jumirim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836712"/>
            <a:ext cx="3098080" cy="326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17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404664"/>
            <a:ext cx="8136904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QUERIDOS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CONFIRMANDOS! DESDE O DIA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DO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BATISMO,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VOCÊS FAZEM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PARTE DA COMUNIDADE CRISTÃ.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/NO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ENSINO CONFIRMATÓRIO, VOCÊS TIVERAM A OPORTUNIDADE DE FAZER NOVAS AMIZADES E EXPERIMENTAR MAIS DE PERTO A VIDA EM COMUNIDADE.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APROFUNDARAM SEU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CONHECIMENTO DA PALAVRA DE DEUS E O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SEU TESTEMUNHO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DE UMA VIDA CRISTÃ, CONFORME O ENSINO DA IGREJA EVANGÉLICA DE CONFISSÃO LUTERANA NO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BRASIL. /HOJE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DE FORMA ESPECIAL, PERANTE DEUS E REUNIDOS EM COMUNIDADE, PERGUNTO: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VOCÊS QUEREM SEGUIR A VIDA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SENDO DISCÍPULOS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DE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JESUS CRISTO? BEM COMO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DESEJAM SER BONS INSTRUMENTOS NA MÃO DE DEUS?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VOCÊS ESTÃO DISPOSTOS A CONTINUAR CAMINHANDO EM COMUNIDADE COMO POVO DE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DEUS,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PROCURANDO SER FIÉIS À PALAVRA DE DEUS? </a:t>
            </a:r>
            <a:endParaRPr lang="pt-BR" sz="2500" dirty="0" smtClean="0"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SE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ESTA É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 UMA DECISÃO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SINCERA, ENTÃO, RESPONDAM EM CONJUNTO: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SIM! </a:t>
            </a:r>
            <a:r>
              <a:rPr lang="pt-BR" sz="2500" dirty="0">
                <a:solidFill>
                  <a:schemeClr val="bg1"/>
                </a:solidFill>
                <a:latin typeface="Impact" pitchFamily="34" charset="0"/>
              </a:rPr>
              <a:t>COM A AJUDA DE </a:t>
            </a:r>
            <a:r>
              <a:rPr lang="pt-BR" sz="2500" dirty="0" smtClean="0">
                <a:solidFill>
                  <a:schemeClr val="bg1"/>
                </a:solidFill>
                <a:latin typeface="Impact" pitchFamily="34" charset="0"/>
              </a:rPr>
              <a:t>DEUS.</a:t>
            </a:r>
            <a:endParaRPr lang="pt-BR" sz="25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61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260648"/>
            <a:ext cx="835292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>
                <a:solidFill>
                  <a:schemeClr val="bg1"/>
                </a:solidFill>
                <a:latin typeface="Impact" pitchFamily="34" charset="0"/>
              </a:rPr>
              <a:t>E A VOCÊS – FAMILIARES E COMUNIDADE REUNIDA </a:t>
            </a:r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– 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TAMBÉM PERGUNTO</a:t>
            </a:r>
            <a:r>
              <a:rPr lang="pt-BR" sz="4400" dirty="0">
                <a:solidFill>
                  <a:schemeClr val="bg1"/>
                </a:solidFill>
                <a:latin typeface="Impact" pitchFamily="34" charset="0"/>
              </a:rPr>
              <a:t>: ESTÃO DISPOSTOS A CONTINUAR ACOLHENDO E ACOMPANHANDO ESSES JOVENS, SENDO FIÉIS À PALAVRA DE DEUS? </a:t>
            </a:r>
            <a:endParaRPr lang="pt-BR" sz="4400" dirty="0" smtClean="0"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SE </a:t>
            </a:r>
            <a:r>
              <a:rPr lang="pt-BR" sz="4400" dirty="0">
                <a:solidFill>
                  <a:schemeClr val="bg1"/>
                </a:solidFill>
                <a:latin typeface="Impact" pitchFamily="34" charset="0"/>
              </a:rPr>
              <a:t>ESTE É O DESEJO, ENTÃO RESPONDAM JUNTOS: </a:t>
            </a:r>
            <a:endParaRPr lang="pt-BR" sz="4400" dirty="0" smtClean="0"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SIM! </a:t>
            </a:r>
            <a:r>
              <a:rPr lang="pt-BR" sz="4400" dirty="0">
                <a:solidFill>
                  <a:schemeClr val="bg1"/>
                </a:solidFill>
                <a:latin typeface="Impact" pitchFamily="34" charset="0"/>
              </a:rPr>
              <a:t>COM A AJUDA DE </a:t>
            </a:r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DEUS.</a:t>
            </a:r>
            <a:endParaRPr lang="pt-BR" sz="44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2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uclecio\Downloads\Oraçã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9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85216" y="5085184"/>
            <a:ext cx="812113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Impact" pitchFamily="34" charset="0"/>
              </a:rPr>
              <a:t>MOMENTO DE ORAÇÃO</a:t>
            </a:r>
            <a:endParaRPr lang="pt-BR" sz="72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61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uclecio\Desktop\Balaio\AtualPresbGR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127987" y="5301208"/>
            <a:ext cx="486543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PRESBITÉRIO</a:t>
            </a:r>
            <a:endParaRPr lang="pt-BR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08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ecio\Downloads\Música\Gui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8" y="0"/>
            <a:ext cx="9151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4077072"/>
            <a:ext cx="3512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BANDA</a:t>
            </a:r>
          </a:p>
          <a:p>
            <a:pPr algn="ctr"/>
            <a:r>
              <a:rPr lang="pt-BR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EM OBRAS</a:t>
            </a:r>
            <a:endParaRPr lang="pt-BR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43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89856" y="332656"/>
            <a:ext cx="799288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>
                <a:latin typeface="Impact" pitchFamily="34" charset="0"/>
              </a:rPr>
              <a:t>VAMOS NÓS TRABALHAR,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SOMOS SERVOS DE DEUS,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NOSSO MESTRE SEGUIR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NO CAMINHO DOS </a:t>
            </a:r>
            <a:r>
              <a:rPr lang="pt-BR" sz="3600" dirty="0" smtClean="0">
                <a:latin typeface="Impact" pitchFamily="34" charset="0"/>
              </a:rPr>
              <a:t>CÉUS.</a:t>
            </a:r>
            <a:r>
              <a:rPr lang="pt-BR" sz="3600" dirty="0">
                <a:latin typeface="Impact" pitchFamily="34" charset="0"/>
              </a:rPr>
              <a:t/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 smtClean="0">
                <a:latin typeface="Impact" pitchFamily="34" charset="0"/>
              </a:rPr>
              <a:t>E, </a:t>
            </a:r>
            <a:r>
              <a:rPr lang="pt-BR" sz="3600" dirty="0">
                <a:latin typeface="Impact" pitchFamily="34" charset="0"/>
              </a:rPr>
              <a:t>NO SEU BOM </a:t>
            </a:r>
            <a:r>
              <a:rPr lang="pt-BR" sz="3600" dirty="0" smtClean="0">
                <a:latin typeface="Impact" pitchFamily="34" charset="0"/>
              </a:rPr>
              <a:t>CONSELHO,</a:t>
            </a:r>
            <a:r>
              <a:rPr lang="pt-BR" sz="3600" dirty="0">
                <a:latin typeface="Impact" pitchFamily="34" charset="0"/>
              </a:rPr>
              <a:t/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O VIGOR RENOVAR, </a:t>
            </a:r>
            <a:endParaRPr lang="pt-BR" sz="3600" dirty="0" smtClean="0">
              <a:latin typeface="Impact" pitchFamily="34" charset="0"/>
            </a:endParaRPr>
          </a:p>
          <a:p>
            <a:r>
              <a:rPr lang="pt-BR" sz="3600" dirty="0" smtClean="0">
                <a:latin typeface="Impact" pitchFamily="34" charset="0"/>
              </a:rPr>
              <a:t>DILIGENTES </a:t>
            </a:r>
            <a:r>
              <a:rPr lang="pt-BR" sz="3600" dirty="0">
                <a:latin typeface="Impact" pitchFamily="34" charset="0"/>
              </a:rPr>
              <a:t>FAZENDO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O QUE CRISTO ORDENAR.</a:t>
            </a:r>
          </a:p>
          <a:p>
            <a:pPr algn="r"/>
            <a:r>
              <a:rPr lang="pt-BR" sz="3600" i="1" dirty="0" smtClean="0">
                <a:latin typeface="Impact" pitchFamily="34" charset="0"/>
              </a:rPr>
              <a:t>NO </a:t>
            </a:r>
            <a:r>
              <a:rPr lang="pt-BR" sz="3600" i="1" dirty="0">
                <a:latin typeface="Impact" pitchFamily="34" charset="0"/>
              </a:rPr>
              <a:t>LABOR, COM FERVOR, A SERVIR</a:t>
            </a:r>
            <a:br>
              <a:rPr lang="pt-BR" sz="3600" i="1" dirty="0">
                <a:latin typeface="Impact" pitchFamily="34" charset="0"/>
              </a:rPr>
            </a:br>
            <a:r>
              <a:rPr lang="pt-BR" sz="3600" i="1" dirty="0">
                <a:latin typeface="Impact" pitchFamily="34" charset="0"/>
              </a:rPr>
              <a:t>A JESUS, COM FIRMEZA E FÉ E COM</a:t>
            </a:r>
            <a:br>
              <a:rPr lang="pt-BR" sz="3600" i="1" dirty="0">
                <a:latin typeface="Impact" pitchFamily="34" charset="0"/>
              </a:rPr>
            </a:br>
            <a:r>
              <a:rPr lang="pt-BR" sz="3600" i="1" dirty="0">
                <a:latin typeface="Impact" pitchFamily="34" charset="0"/>
              </a:rPr>
              <a:t>ORAÇÃO, ATÉ QUE VOLTE O BOM SENHOR.</a:t>
            </a:r>
          </a:p>
        </p:txBody>
      </p:sp>
    </p:spTree>
    <p:extLst>
      <p:ext uri="{BB962C8B-B14F-4D97-AF65-F5344CB8AC3E}">
        <p14:creationId xmlns:p14="http://schemas.microsoft.com/office/powerpoint/2010/main" val="416322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332656"/>
            <a:ext cx="770485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>
                <a:latin typeface="Impact" pitchFamily="34" charset="0"/>
              </a:rPr>
              <a:t>VAMOS NÓS TRABALHAR 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E OS FAMINTOS </a:t>
            </a:r>
            <a:r>
              <a:rPr lang="pt-BR" sz="3600" dirty="0" smtClean="0">
                <a:latin typeface="Impact" pitchFamily="34" charset="0"/>
              </a:rPr>
              <a:t>FARTAR.</a:t>
            </a:r>
            <a:r>
              <a:rPr lang="pt-BR" sz="3600" dirty="0">
                <a:latin typeface="Impact" pitchFamily="34" charset="0"/>
              </a:rPr>
              <a:t> 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PARA A FONTE OS </a:t>
            </a:r>
            <a:r>
              <a:rPr lang="pt-BR" sz="3600" dirty="0" smtClean="0">
                <a:latin typeface="Impact" pitchFamily="34" charset="0"/>
              </a:rPr>
              <a:t>SEDENTOS,</a:t>
            </a:r>
            <a:r>
              <a:rPr lang="pt-BR" sz="3600" dirty="0">
                <a:latin typeface="Impact" pitchFamily="34" charset="0"/>
              </a:rPr>
              <a:t> 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DEPRESSA LEVAR! 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SÓ NA CRUZ DO </a:t>
            </a:r>
            <a:r>
              <a:rPr lang="pt-BR" sz="3600" dirty="0" smtClean="0">
                <a:latin typeface="Impact" pitchFamily="34" charset="0"/>
              </a:rPr>
              <a:t>SENHOR,</a:t>
            </a:r>
            <a:r>
              <a:rPr lang="pt-BR" sz="3600" dirty="0">
                <a:latin typeface="Impact" pitchFamily="34" charset="0"/>
              </a:rPr>
              <a:t> 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NOSSA GLÓRIA SERÁ, 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POIS JESUS SALVAÇÃO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POR SEU SANGUE NOS </a:t>
            </a:r>
            <a:r>
              <a:rPr lang="pt-BR" sz="3600" dirty="0" smtClean="0">
                <a:latin typeface="Impact" pitchFamily="34" charset="0"/>
              </a:rPr>
              <a:t>DÁ.</a:t>
            </a:r>
            <a:endParaRPr lang="pt-BR" sz="3600" dirty="0">
              <a:latin typeface="Impact" pitchFamily="34" charset="0"/>
            </a:endParaRPr>
          </a:p>
          <a:p>
            <a:pPr algn="r"/>
            <a:r>
              <a:rPr lang="pt-BR" sz="3600" i="1" dirty="0">
                <a:latin typeface="Impact" pitchFamily="34" charset="0"/>
              </a:rPr>
              <a:t>NO LABOR, COM FERVOR, A SERVIR</a:t>
            </a:r>
            <a:br>
              <a:rPr lang="pt-BR" sz="3600" i="1" dirty="0">
                <a:latin typeface="Impact" pitchFamily="34" charset="0"/>
              </a:rPr>
            </a:br>
            <a:r>
              <a:rPr lang="pt-BR" sz="3600" i="1" dirty="0">
                <a:latin typeface="Impact" pitchFamily="34" charset="0"/>
              </a:rPr>
              <a:t>A JESUS, COM FIRMEZA E FÉ E COM</a:t>
            </a:r>
            <a:br>
              <a:rPr lang="pt-BR" sz="3600" i="1" dirty="0">
                <a:latin typeface="Impact" pitchFamily="34" charset="0"/>
              </a:rPr>
            </a:br>
            <a:r>
              <a:rPr lang="pt-BR" sz="3600" i="1" dirty="0">
                <a:latin typeface="Impact" pitchFamily="34" charset="0"/>
              </a:rPr>
              <a:t>ORAÇÃO, ATÉ QUE VOLTE O BOM SENHOR.</a:t>
            </a:r>
          </a:p>
        </p:txBody>
      </p:sp>
    </p:spTree>
    <p:extLst>
      <p:ext uri="{BB962C8B-B14F-4D97-AF65-F5344CB8AC3E}">
        <p14:creationId xmlns:p14="http://schemas.microsoft.com/office/powerpoint/2010/main" val="388563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260648"/>
            <a:ext cx="792088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>
                <a:latin typeface="Impact" pitchFamily="34" charset="0"/>
              </a:rPr>
              <a:t>VAMOS NÓS TRABALHAR,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AOS PERDIDOS </a:t>
            </a:r>
            <a:r>
              <a:rPr lang="pt-BR" sz="3600" dirty="0" smtClean="0">
                <a:latin typeface="Impact" pitchFamily="34" charset="0"/>
              </a:rPr>
              <a:t>DIZER,</a:t>
            </a:r>
            <a:r>
              <a:rPr lang="pt-BR" sz="3600" dirty="0">
                <a:latin typeface="Impact" pitchFamily="34" charset="0"/>
              </a:rPr>
              <a:t/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QUE DE DEUS HOJE </a:t>
            </a:r>
            <a:r>
              <a:rPr lang="pt-BR" sz="3600" dirty="0" smtClean="0">
                <a:latin typeface="Impact" pitchFamily="34" charset="0"/>
              </a:rPr>
              <a:t>MESMO,</a:t>
            </a:r>
            <a:r>
              <a:rPr lang="pt-BR" sz="3600" dirty="0">
                <a:latin typeface="Impact" pitchFamily="34" charset="0"/>
              </a:rPr>
              <a:t/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O PERDÃO PODEM TER.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QUEM BUSCAR AO SENHOR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REDIMIDO SERÁ,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POIS JESUS SALVAÇÃO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PARA SEMPRE NOS </a:t>
            </a:r>
            <a:r>
              <a:rPr lang="pt-BR" sz="3600" dirty="0" smtClean="0">
                <a:latin typeface="Impact" pitchFamily="34" charset="0"/>
              </a:rPr>
              <a:t>DÁ.</a:t>
            </a:r>
            <a:endParaRPr lang="pt-BR" sz="3600" dirty="0">
              <a:latin typeface="Impact" pitchFamily="34" charset="0"/>
            </a:endParaRPr>
          </a:p>
          <a:p>
            <a:pPr algn="r"/>
            <a:r>
              <a:rPr lang="pt-BR" sz="3600" i="1" dirty="0">
                <a:latin typeface="Impact" pitchFamily="34" charset="0"/>
              </a:rPr>
              <a:t>NO LABOR, COM FERVOR, A SERVIR</a:t>
            </a:r>
            <a:br>
              <a:rPr lang="pt-BR" sz="3600" i="1" dirty="0">
                <a:latin typeface="Impact" pitchFamily="34" charset="0"/>
              </a:rPr>
            </a:br>
            <a:r>
              <a:rPr lang="pt-BR" sz="3600" i="1" dirty="0">
                <a:latin typeface="Impact" pitchFamily="34" charset="0"/>
              </a:rPr>
              <a:t>A JESUS, COM FIRMEZA E FÉ E COM</a:t>
            </a:r>
            <a:br>
              <a:rPr lang="pt-BR" sz="3600" i="1" dirty="0">
                <a:latin typeface="Impact" pitchFamily="34" charset="0"/>
              </a:rPr>
            </a:br>
            <a:r>
              <a:rPr lang="pt-BR" sz="3600" i="1" dirty="0">
                <a:latin typeface="Impact" pitchFamily="34" charset="0"/>
              </a:rPr>
              <a:t>ORAÇÃO ATÉ QUE VOLTE O BOM SENHOR.</a:t>
            </a:r>
          </a:p>
        </p:txBody>
      </p:sp>
    </p:spTree>
    <p:extLst>
      <p:ext uri="{BB962C8B-B14F-4D97-AF65-F5344CB8AC3E}">
        <p14:creationId xmlns:p14="http://schemas.microsoft.com/office/powerpoint/2010/main" val="113589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26126" y="260648"/>
            <a:ext cx="783430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>
                <a:latin typeface="Impact" pitchFamily="34" charset="0"/>
              </a:rPr>
              <a:t>VAMOS NÓS TRABALHAR, 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AJUDADOS POR DEUS, 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QUE A COROA DA GLÓRIA </a:t>
            </a:r>
            <a:endParaRPr lang="pt-BR" sz="3600" dirty="0" smtClean="0">
              <a:latin typeface="Impact" pitchFamily="34" charset="0"/>
            </a:endParaRPr>
          </a:p>
          <a:p>
            <a:r>
              <a:rPr lang="pt-BR" sz="3600" dirty="0" smtClean="0">
                <a:latin typeface="Impact" pitchFamily="34" charset="0"/>
              </a:rPr>
              <a:t>NOS DÁ LÁ </a:t>
            </a:r>
            <a:r>
              <a:rPr lang="pt-BR" sz="3600" dirty="0">
                <a:latin typeface="Impact" pitchFamily="34" charset="0"/>
              </a:rPr>
              <a:t>NOS CÉUS. 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A MANSÃO DOS FIÉIS </a:t>
            </a:r>
            <a:endParaRPr lang="pt-BR" sz="3600" dirty="0" smtClean="0">
              <a:latin typeface="Impact" pitchFamily="34" charset="0"/>
            </a:endParaRPr>
          </a:p>
          <a:p>
            <a:r>
              <a:rPr lang="pt-BR" sz="3600" dirty="0" smtClean="0">
                <a:latin typeface="Impact" pitchFamily="34" charset="0"/>
              </a:rPr>
              <a:t>SEMPITERNA </a:t>
            </a:r>
            <a:r>
              <a:rPr lang="pt-BR" sz="3600" dirty="0">
                <a:latin typeface="Impact" pitchFamily="34" charset="0"/>
              </a:rPr>
              <a:t>SERÁ,</a:t>
            </a:r>
            <a:br>
              <a:rPr lang="pt-BR" sz="3600" dirty="0">
                <a:latin typeface="Impact" pitchFamily="34" charset="0"/>
              </a:rPr>
            </a:br>
            <a:r>
              <a:rPr lang="pt-BR" sz="3600" dirty="0">
                <a:latin typeface="Impact" pitchFamily="34" charset="0"/>
              </a:rPr>
              <a:t>POIS JESUS SALVAÇÃO </a:t>
            </a:r>
            <a:endParaRPr lang="pt-BR" sz="3600" dirty="0" smtClean="0">
              <a:latin typeface="Impact" pitchFamily="34" charset="0"/>
            </a:endParaRPr>
          </a:p>
          <a:p>
            <a:r>
              <a:rPr lang="pt-BR" sz="3600" dirty="0" smtClean="0">
                <a:latin typeface="Impact" pitchFamily="34" charset="0"/>
              </a:rPr>
              <a:t>GRACIOSA </a:t>
            </a:r>
            <a:r>
              <a:rPr lang="pt-BR" sz="3600" dirty="0">
                <a:latin typeface="Impact" pitchFamily="34" charset="0"/>
              </a:rPr>
              <a:t>NOS </a:t>
            </a:r>
            <a:r>
              <a:rPr lang="pt-BR" sz="3600" dirty="0" smtClean="0">
                <a:latin typeface="Impact" pitchFamily="34" charset="0"/>
              </a:rPr>
              <a:t>DÁ.</a:t>
            </a:r>
            <a:r>
              <a:rPr lang="pt-BR" sz="3600" dirty="0">
                <a:latin typeface="Impact" pitchFamily="34" charset="0"/>
              </a:rPr>
              <a:t> </a:t>
            </a:r>
          </a:p>
          <a:p>
            <a:pPr algn="r"/>
            <a:r>
              <a:rPr lang="pt-BR" sz="3600" i="1" dirty="0">
                <a:latin typeface="Impact" pitchFamily="34" charset="0"/>
              </a:rPr>
              <a:t>NO LABOR, COM FERVOR, A SERVIR</a:t>
            </a:r>
            <a:br>
              <a:rPr lang="pt-BR" sz="3600" i="1" dirty="0">
                <a:latin typeface="Impact" pitchFamily="34" charset="0"/>
              </a:rPr>
            </a:br>
            <a:r>
              <a:rPr lang="pt-BR" sz="3600" i="1" dirty="0">
                <a:latin typeface="Impact" pitchFamily="34" charset="0"/>
              </a:rPr>
              <a:t>A JESUS, COM FIRMEZA E FÉ E COM</a:t>
            </a:r>
            <a:br>
              <a:rPr lang="pt-BR" sz="3600" i="1" dirty="0">
                <a:latin typeface="Impact" pitchFamily="34" charset="0"/>
              </a:rPr>
            </a:br>
            <a:r>
              <a:rPr lang="pt-BR" sz="3600" i="1" dirty="0">
                <a:latin typeface="Impact" pitchFamily="34" charset="0"/>
              </a:rPr>
              <a:t>ORAÇÃO ATÉ QUE VOLTE O BOM SENHOR.</a:t>
            </a:r>
          </a:p>
        </p:txBody>
      </p:sp>
    </p:spTree>
    <p:extLst>
      <p:ext uri="{BB962C8B-B14F-4D97-AF65-F5344CB8AC3E}">
        <p14:creationId xmlns:p14="http://schemas.microsoft.com/office/powerpoint/2010/main" val="300029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Imagem\Balaio\Bíblia\SagEsc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827584" y="4293096"/>
            <a:ext cx="595214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20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Impact" pitchFamily="34" charset="0"/>
              </a:rPr>
              <a:t>REFLEXÃO</a:t>
            </a:r>
            <a:endParaRPr lang="pt-BR" sz="12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56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uclecio\Downloads\Rebolo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62135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376815" y="188640"/>
            <a:ext cx="4608511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0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RE</a:t>
            </a:r>
            <a:r>
              <a:rPr lang="pt-BR" sz="10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BO</a:t>
            </a:r>
            <a:r>
              <a:rPr lang="pt-BR" sz="10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LO</a:t>
            </a:r>
            <a:endParaRPr lang="pt-BR" sz="10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78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Euclecio\Downloads\Rebo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29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483854" y="4221088"/>
            <a:ext cx="2444901" cy="224676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000" b="0" u="sng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PEDRA</a:t>
            </a:r>
          </a:p>
          <a:p>
            <a:pPr algn="ctr"/>
            <a:r>
              <a:rPr lang="pt-BR" sz="7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ÁGUA</a:t>
            </a:r>
            <a:endParaRPr lang="pt-BR" sz="7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  <p:pic>
        <p:nvPicPr>
          <p:cNvPr id="14339" name="Picture 3" descr="C:\Users\Euclecio\Downloads\SetaPisca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1113874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C:\Users\Euclecio\Downloads\SetaAEsq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101" y="2025008"/>
            <a:ext cx="1580753" cy="112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39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Euclecio\Downloads\Rebolo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7848872" cy="633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Euclecio\Downloads\SetaPisca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1316396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Euclecio\Downloads\SetaParaBaix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4664"/>
            <a:ext cx="806574" cy="943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860032" y="4869160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0" dirty="0" smtClean="0">
                <a:ln>
                  <a:solidFill>
                    <a:schemeClr val="bg1"/>
                  </a:solidFill>
                </a:ln>
                <a:latin typeface="Impact" pitchFamily="34" charset="0"/>
              </a:rPr>
              <a:t>AS MÃOS</a:t>
            </a:r>
            <a:endParaRPr lang="pt-BR" sz="8000" dirty="0">
              <a:ln>
                <a:solidFill>
                  <a:schemeClr val="bg1"/>
                </a:solidFill>
              </a:ln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43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Euclecio\Downloads\Ferramen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45" y="0"/>
            <a:ext cx="92410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076056" y="188640"/>
            <a:ext cx="381642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SENHOR!</a:t>
            </a:r>
          </a:p>
          <a:p>
            <a:pPr algn="r"/>
            <a:r>
              <a:rPr lang="pt-B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PREPARA-ME</a:t>
            </a:r>
          </a:p>
          <a:p>
            <a:pPr algn="r"/>
            <a:r>
              <a:rPr lang="pt-B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PARA O TEU</a:t>
            </a:r>
          </a:p>
          <a:p>
            <a:pPr algn="r"/>
            <a:r>
              <a:rPr lang="pt-B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SERVIÇO.</a:t>
            </a:r>
          </a:p>
          <a:p>
            <a:pPr algn="r"/>
            <a:r>
              <a:rPr lang="pt-BR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mpact" pitchFamily="34" charset="0"/>
              </a:rPr>
              <a:t>AMÉM!</a:t>
            </a:r>
            <a:endParaRPr lang="pt-BR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13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ecio\Downloads\Música\Gui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8" y="0"/>
            <a:ext cx="9151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4077072"/>
            <a:ext cx="3512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BANDA</a:t>
            </a:r>
          </a:p>
          <a:p>
            <a:pPr algn="ctr"/>
            <a:r>
              <a:rPr lang="pt-BR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EM OBRAS</a:t>
            </a:r>
            <a:endParaRPr lang="pt-BR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03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21610" y="404664"/>
            <a:ext cx="79208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 smtClean="0">
                <a:latin typeface="Impact" pitchFamily="34" charset="0"/>
              </a:rPr>
              <a:t>EU QUERO SER </a:t>
            </a:r>
          </a:p>
          <a:p>
            <a:pPr algn="ctr"/>
            <a:r>
              <a:rPr lang="pt-BR" sz="4800" dirty="0" smtClean="0">
                <a:latin typeface="Impact" pitchFamily="34" charset="0"/>
              </a:rPr>
              <a:t>- SENHOR - AMADO,</a:t>
            </a:r>
          </a:p>
          <a:p>
            <a:pPr algn="ctr"/>
            <a:r>
              <a:rPr lang="pt-BR" sz="4800" dirty="0" smtClean="0">
                <a:latin typeface="Impact" pitchFamily="34" charset="0"/>
              </a:rPr>
              <a:t>COMO UM VASO </a:t>
            </a:r>
          </a:p>
          <a:p>
            <a:pPr algn="ctr"/>
            <a:r>
              <a:rPr lang="pt-BR" sz="4800" dirty="0" smtClean="0">
                <a:latin typeface="Impact" pitchFamily="34" charset="0"/>
              </a:rPr>
              <a:t>NAS MÃOS DO OLEIRO.</a:t>
            </a:r>
          </a:p>
          <a:p>
            <a:pPr algn="ctr"/>
            <a:r>
              <a:rPr lang="pt-BR" sz="4800" dirty="0" smtClean="0">
                <a:latin typeface="Impact" pitchFamily="34" charset="0"/>
              </a:rPr>
              <a:t>QUEBRA A MINHA VIDA </a:t>
            </a:r>
          </a:p>
          <a:p>
            <a:pPr algn="ctr"/>
            <a:r>
              <a:rPr lang="pt-BR" sz="4800" dirty="0" smtClean="0">
                <a:latin typeface="Impact" pitchFamily="34" charset="0"/>
              </a:rPr>
              <a:t>E FAZE-A DE NOVO.</a:t>
            </a:r>
          </a:p>
          <a:p>
            <a:pPr algn="ctr"/>
            <a:r>
              <a:rPr lang="pt-BR" sz="4800" dirty="0" smtClean="0">
                <a:latin typeface="Impact" pitchFamily="34" charset="0"/>
              </a:rPr>
              <a:t>EU QUERO SER...EU QUERO SER...</a:t>
            </a:r>
          </a:p>
          <a:p>
            <a:pPr algn="ctr"/>
            <a:r>
              <a:rPr lang="pt-BR" sz="4800" dirty="0" smtClean="0">
                <a:latin typeface="Impact" pitchFamily="34" charset="0"/>
              </a:rPr>
              <a:t>UM VASO NOVO!</a:t>
            </a:r>
            <a:endParaRPr lang="pt-BR" sz="4800" dirty="0"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03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ecio\Downloads\Jesus\Última.Ce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267335" y="4871622"/>
            <a:ext cx="45528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Bênção</a:t>
            </a:r>
          </a:p>
          <a:p>
            <a:pPr algn="ctr"/>
            <a:r>
              <a:rPr lang="pt-BR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Impact" pitchFamily="34" charset="0"/>
              </a:rPr>
              <a:t>Ceia do Senhor</a:t>
            </a:r>
            <a:endParaRPr lang="pt-BR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9725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Imagem\Abstrato\pinkcenár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311" y="0"/>
            <a:ext cx="91783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95536" y="620688"/>
            <a:ext cx="4560864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7200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latin typeface="Impact" pitchFamily="34" charset="0"/>
              </a:rPr>
              <a:t>CONFISSÃO</a:t>
            </a:r>
          </a:p>
          <a:p>
            <a:r>
              <a:rPr lang="pt-BR" sz="7200" u="sng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latin typeface="Impact" pitchFamily="34" charset="0"/>
              </a:rPr>
              <a:t>DE PECADOS</a:t>
            </a:r>
          </a:p>
        </p:txBody>
      </p:sp>
    </p:spTree>
    <p:extLst>
      <p:ext uri="{BB962C8B-B14F-4D97-AF65-F5344CB8AC3E}">
        <p14:creationId xmlns:p14="http://schemas.microsoft.com/office/powerpoint/2010/main" val="349822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Imagem\Abstrato\Efeit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043608" y="764704"/>
            <a:ext cx="70567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u="sng" dirty="0" smtClean="0">
                <a:latin typeface="Arial Black" pitchFamily="34" charset="0"/>
              </a:rPr>
              <a:t>PASTOR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PERDOA-NOS, DEUS CRIADOR,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QUANDO A NOSSA VIDA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VIRA UMA ROTINA SEM GRAÇA.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PERDOA-NOS QUANDO NÃO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NOS DISPOMOS A MUDAR.</a:t>
            </a:r>
            <a:endParaRPr lang="pt-BR" sz="4400" dirty="0">
              <a:latin typeface="Impact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59531" y="5185628"/>
            <a:ext cx="8424936" cy="92333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latin typeface="Impact" pitchFamily="34" charset="0"/>
              </a:rPr>
              <a:t>PERDÃO, SENHOR, PERDÃO!</a:t>
            </a:r>
            <a:endParaRPr lang="pt-BR" sz="5400" dirty="0">
              <a:ln>
                <a:solidFill>
                  <a:schemeClr val="tx1"/>
                </a:solidFill>
              </a:ln>
              <a:solidFill>
                <a:schemeClr val="bg1">
                  <a:lumMod val="9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712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Imagem\Abstrato\embol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070"/>
            <a:ext cx="9127588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755576" y="620688"/>
            <a:ext cx="77048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u="sng" dirty="0" smtClean="0">
                <a:latin typeface="Arial Black" pitchFamily="34" charset="0"/>
              </a:rPr>
              <a:t>CONFIRMADOS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PERDOA-NOS, DEUS COMPASSIVO,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QUANDO CALAMOS DIANTE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DO SOFRIMENTO DOS OUTROS,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QUANDO DEIXAMOS DE AGIR,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DE FALAR, DE PROTEGER.</a:t>
            </a:r>
            <a:endParaRPr lang="pt-BR" sz="4400" dirty="0">
              <a:latin typeface="Impact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59531" y="5185628"/>
            <a:ext cx="8424936" cy="92333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latin typeface="Impact" pitchFamily="34" charset="0"/>
              </a:rPr>
              <a:t>PERDÃO, SENHOR, PERDÃO!</a:t>
            </a:r>
            <a:endParaRPr lang="pt-BR" sz="5400" dirty="0">
              <a:ln>
                <a:solidFill>
                  <a:schemeClr val="tx1"/>
                </a:solidFill>
              </a:ln>
              <a:solidFill>
                <a:schemeClr val="bg1">
                  <a:lumMod val="9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78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Imagem\Abstrato\raiosmúltipl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35" y="0"/>
            <a:ext cx="918003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395536" y="1412776"/>
            <a:ext cx="676875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u="sng" dirty="0" smtClean="0">
                <a:latin typeface="Arial Black" pitchFamily="34" charset="0"/>
              </a:rPr>
              <a:t>PAIS, PADRINHOS &amp; AVÓS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PERDOA-NOS, DEUS JUSTO,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QUANDO NÃO CORREMOS 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RISCO EM DEFENDER</a:t>
            </a:r>
          </a:p>
          <a:p>
            <a:pPr algn="ctr"/>
            <a:r>
              <a:rPr lang="pt-BR" sz="4400" dirty="0" smtClean="0">
                <a:latin typeface="Impact" pitchFamily="34" charset="0"/>
              </a:rPr>
              <a:t>A TUA VERDADE.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59531" y="5185628"/>
            <a:ext cx="8424936" cy="92333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latin typeface="Impact" pitchFamily="34" charset="0"/>
              </a:rPr>
              <a:t>PERDÃO, SENHOR, PERDÃO!</a:t>
            </a:r>
            <a:endParaRPr lang="pt-BR" sz="5400" dirty="0">
              <a:ln>
                <a:solidFill>
                  <a:schemeClr val="tx1"/>
                </a:solidFill>
              </a:ln>
              <a:solidFill>
                <a:schemeClr val="bg1">
                  <a:lumMod val="95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12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:\Imagem\Abstrato\abs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41" y="0"/>
            <a:ext cx="91408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755576" y="674400"/>
            <a:ext cx="770485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u="sng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latin typeface="Arial Black" pitchFamily="34" charset="0"/>
              </a:rPr>
              <a:t>COMUNIDADE</a:t>
            </a:r>
          </a:p>
          <a:p>
            <a:pPr algn="ctr"/>
            <a:r>
              <a:rPr lang="pt-BR" sz="44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latin typeface="Impact" pitchFamily="34" charset="0"/>
              </a:rPr>
              <a:t>PERDOA-NOS, DEUS DA GRAÇA,</a:t>
            </a:r>
          </a:p>
          <a:p>
            <a:pPr algn="ctr"/>
            <a:r>
              <a:rPr lang="pt-BR" sz="44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latin typeface="Impact" pitchFamily="34" charset="0"/>
              </a:rPr>
              <a:t>QUANDO NÃO TEMOS PACIÊNCIA COM AS CRIANÇAS,</a:t>
            </a:r>
          </a:p>
          <a:p>
            <a:pPr algn="ctr"/>
            <a:r>
              <a:rPr lang="pt-BR" sz="44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latin typeface="Impact" pitchFamily="34" charset="0"/>
              </a:rPr>
              <a:t>OS JOVENS E OS IDOSOS,</a:t>
            </a:r>
          </a:p>
          <a:p>
            <a:pPr algn="ctr"/>
            <a:r>
              <a:rPr lang="pt-BR" sz="44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latin typeface="Impact" pitchFamily="34" charset="0"/>
              </a:rPr>
              <a:t>QUANDO NÃO DESEJAMOS ENTENDER AQUELE QUE PENSA DIFERENTE DA GENTE. AMÉM!</a:t>
            </a:r>
            <a:endParaRPr lang="pt-BR" sz="4400" dirty="0">
              <a:ln>
                <a:solidFill>
                  <a:schemeClr val="bg1">
                    <a:lumMod val="95000"/>
                  </a:schemeClr>
                </a:solidFill>
              </a:ln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94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:\Imagem\Abstrato\pinkcenár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" y="0"/>
            <a:ext cx="91387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95536" y="620688"/>
            <a:ext cx="7846956" cy="1692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7200" u="sng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INTERCESSÃO</a:t>
            </a:r>
          </a:p>
          <a:p>
            <a:r>
              <a:rPr lang="pt-BR" sz="3000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95000"/>
                  </a:schemeClr>
                </a:solidFill>
                <a:latin typeface="Arial Black" pitchFamily="34" charset="0"/>
              </a:rPr>
              <a:t>Oração de São Francisco de Assis</a:t>
            </a:r>
            <a:endParaRPr lang="pt-BR" sz="3000" dirty="0">
              <a:ln>
                <a:solidFill>
                  <a:schemeClr val="tx1"/>
                </a:solidFill>
              </a:ln>
              <a:solidFill>
                <a:schemeClr val="bg1">
                  <a:lumMod val="9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Imagem\Abstrato\Efeit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80328" y="620688"/>
            <a:ext cx="82089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atin typeface="Arial Black" pitchFamily="34" charset="0"/>
              </a:rPr>
              <a:t>TODOS</a:t>
            </a:r>
          </a:p>
          <a:p>
            <a:pPr algn="ctr"/>
            <a:r>
              <a:rPr lang="pt-BR" sz="2800" dirty="0" smtClean="0">
                <a:latin typeface="Impact" pitchFamily="34" charset="0"/>
              </a:rPr>
              <a:t>Senhor! </a:t>
            </a:r>
            <a:r>
              <a:rPr lang="pt-BR" sz="2800" dirty="0">
                <a:latin typeface="Impact" pitchFamily="34" charset="0"/>
              </a:rPr>
              <a:t>F</a:t>
            </a:r>
            <a:r>
              <a:rPr lang="pt-BR" sz="2800" dirty="0" smtClean="0">
                <a:latin typeface="Impact" pitchFamily="34" charset="0"/>
              </a:rPr>
              <a:t>azei-me </a:t>
            </a:r>
            <a:r>
              <a:rPr lang="pt-BR" sz="2800" dirty="0">
                <a:latin typeface="Impact" pitchFamily="34" charset="0"/>
              </a:rPr>
              <a:t>instrumento da vossa paz</a:t>
            </a:r>
            <a:r>
              <a:rPr lang="pt-BR" sz="2800" dirty="0" smtClean="0">
                <a:latin typeface="Impact" pitchFamily="34" charset="0"/>
              </a:rPr>
              <a:t>.</a:t>
            </a:r>
          </a:p>
          <a:p>
            <a:pPr algn="ctr"/>
            <a:r>
              <a:rPr lang="pt-BR" sz="1400" dirty="0" smtClean="0">
                <a:latin typeface="Impact" pitchFamily="34" charset="0"/>
              </a:rPr>
              <a:t> </a:t>
            </a:r>
            <a:r>
              <a:rPr lang="pt-BR" sz="2800" dirty="0">
                <a:latin typeface="Impact" pitchFamily="34" charset="0"/>
              </a:rPr>
              <a:t/>
            </a:r>
            <a:br>
              <a:rPr lang="pt-BR" sz="2800" dirty="0">
                <a:latin typeface="Impact" pitchFamily="34" charset="0"/>
              </a:rPr>
            </a:br>
            <a:r>
              <a:rPr lang="pt-BR" sz="2800" dirty="0" smtClean="0">
                <a:latin typeface="Arial Black" pitchFamily="34" charset="0"/>
              </a:rPr>
              <a:t>CONFIRMADOS</a:t>
            </a:r>
          </a:p>
          <a:p>
            <a:pPr algn="ctr"/>
            <a:r>
              <a:rPr lang="pt-BR" sz="2800" dirty="0" smtClean="0">
                <a:latin typeface="Impact" pitchFamily="34" charset="0"/>
              </a:rPr>
              <a:t>Onde </a:t>
            </a:r>
            <a:r>
              <a:rPr lang="pt-BR" sz="2800" dirty="0">
                <a:latin typeface="Impact" pitchFamily="34" charset="0"/>
              </a:rPr>
              <a:t>houver ódio, que eu leve o amor</a:t>
            </a:r>
            <a:r>
              <a:rPr lang="pt-BR" sz="2800" dirty="0" smtClean="0">
                <a:latin typeface="Impact" pitchFamily="34" charset="0"/>
              </a:rPr>
              <a:t>.</a:t>
            </a:r>
          </a:p>
          <a:p>
            <a:pPr algn="ctr"/>
            <a:r>
              <a:rPr lang="pt-BR" sz="1400" dirty="0" smtClean="0">
                <a:latin typeface="Impact" pitchFamily="34" charset="0"/>
              </a:rPr>
              <a:t> </a:t>
            </a:r>
            <a:r>
              <a:rPr lang="pt-BR" sz="2800" dirty="0">
                <a:latin typeface="Impact" pitchFamily="34" charset="0"/>
              </a:rPr>
              <a:t/>
            </a:r>
            <a:br>
              <a:rPr lang="pt-BR" sz="2800" dirty="0">
                <a:latin typeface="Impact" pitchFamily="34" charset="0"/>
              </a:rPr>
            </a:br>
            <a:r>
              <a:rPr lang="pt-BR" sz="2800" dirty="0" smtClean="0">
                <a:latin typeface="Arial Black" pitchFamily="34" charset="0"/>
              </a:rPr>
              <a:t>PAIS, PADRINHOS &amp; AVÓS</a:t>
            </a:r>
          </a:p>
          <a:p>
            <a:pPr algn="ctr"/>
            <a:r>
              <a:rPr lang="pt-BR" sz="2800" dirty="0" smtClean="0">
                <a:latin typeface="Impact" pitchFamily="34" charset="0"/>
              </a:rPr>
              <a:t>Onde </a:t>
            </a:r>
            <a:r>
              <a:rPr lang="pt-BR" sz="2800" dirty="0">
                <a:latin typeface="Impact" pitchFamily="34" charset="0"/>
              </a:rPr>
              <a:t>houver ofensa, que eu leve o perdão</a:t>
            </a:r>
            <a:r>
              <a:rPr lang="pt-BR" sz="2800" dirty="0" smtClean="0">
                <a:latin typeface="Impact" pitchFamily="34" charset="0"/>
              </a:rPr>
              <a:t>.</a:t>
            </a:r>
          </a:p>
          <a:p>
            <a:pPr algn="ctr"/>
            <a:r>
              <a:rPr lang="pt-BR" sz="1400" dirty="0" smtClean="0">
                <a:latin typeface="Impact" pitchFamily="34" charset="0"/>
              </a:rPr>
              <a:t> </a:t>
            </a:r>
            <a:r>
              <a:rPr lang="pt-BR" sz="2800" dirty="0">
                <a:latin typeface="Impact" pitchFamily="34" charset="0"/>
              </a:rPr>
              <a:t/>
            </a:r>
            <a:br>
              <a:rPr lang="pt-BR" sz="2800" dirty="0">
                <a:latin typeface="Impact" pitchFamily="34" charset="0"/>
              </a:rPr>
            </a:br>
            <a:r>
              <a:rPr lang="pt-BR" sz="2800" dirty="0" smtClean="0">
                <a:latin typeface="Arial Black" pitchFamily="34" charset="0"/>
              </a:rPr>
              <a:t>COMUNIDADE</a:t>
            </a:r>
          </a:p>
          <a:p>
            <a:pPr algn="ctr"/>
            <a:r>
              <a:rPr lang="pt-BR" sz="2800" dirty="0" smtClean="0">
                <a:latin typeface="Impact" pitchFamily="34" charset="0"/>
              </a:rPr>
              <a:t>Onde </a:t>
            </a:r>
            <a:r>
              <a:rPr lang="pt-BR" sz="2800" dirty="0">
                <a:latin typeface="Impact" pitchFamily="34" charset="0"/>
              </a:rPr>
              <a:t>houver discórdia, que eu leve a união</a:t>
            </a:r>
            <a:r>
              <a:rPr lang="pt-BR" sz="2800" dirty="0" smtClean="0">
                <a:latin typeface="Impact" pitchFamily="34" charset="0"/>
              </a:rPr>
              <a:t>.</a:t>
            </a:r>
          </a:p>
          <a:p>
            <a:pPr algn="ctr"/>
            <a:r>
              <a:rPr lang="pt-BR" sz="1400" dirty="0" smtClean="0">
                <a:latin typeface="Impact" pitchFamily="34" charset="0"/>
              </a:rPr>
              <a:t> </a:t>
            </a:r>
            <a:r>
              <a:rPr lang="pt-BR" sz="2800" dirty="0">
                <a:latin typeface="Impact" pitchFamily="34" charset="0"/>
              </a:rPr>
              <a:t/>
            </a:r>
            <a:br>
              <a:rPr lang="pt-BR" sz="2800" dirty="0">
                <a:latin typeface="Impact" pitchFamily="34" charset="0"/>
              </a:rPr>
            </a:br>
            <a:r>
              <a:rPr lang="pt-BR" sz="2800" dirty="0" smtClean="0">
                <a:latin typeface="Arial Black" pitchFamily="34" charset="0"/>
              </a:rPr>
              <a:t>PASTOR</a:t>
            </a:r>
          </a:p>
          <a:p>
            <a:pPr algn="ctr"/>
            <a:r>
              <a:rPr lang="pt-BR" sz="2800" dirty="0" smtClean="0">
                <a:latin typeface="Impact" pitchFamily="34" charset="0"/>
              </a:rPr>
              <a:t>Onde </a:t>
            </a:r>
            <a:r>
              <a:rPr lang="pt-BR" sz="2800" dirty="0">
                <a:latin typeface="Impact" pitchFamily="34" charset="0"/>
              </a:rPr>
              <a:t>houver dúvida, que eu leve a fé</a:t>
            </a:r>
            <a:r>
              <a:rPr lang="pt-BR" sz="2800" dirty="0" smtClean="0">
                <a:latin typeface="Impact" pitchFamily="34" charset="0"/>
              </a:rPr>
              <a:t>.</a:t>
            </a:r>
            <a:endParaRPr lang="pt-BR" sz="2800" dirty="0"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81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Imagem\Abstrato\embol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070"/>
            <a:ext cx="9127588" cy="687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96919" y="620688"/>
            <a:ext cx="820891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atin typeface="Arial Black" pitchFamily="34" charset="0"/>
              </a:rPr>
              <a:t>TODOS</a:t>
            </a:r>
          </a:p>
          <a:p>
            <a:pPr algn="ctr"/>
            <a:r>
              <a:rPr lang="pt-BR" sz="2800" dirty="0" smtClean="0">
                <a:latin typeface="Impact" pitchFamily="34" charset="0"/>
              </a:rPr>
              <a:t>Senhor! </a:t>
            </a:r>
            <a:r>
              <a:rPr lang="pt-BR" sz="2800" dirty="0">
                <a:latin typeface="Impact" pitchFamily="34" charset="0"/>
              </a:rPr>
              <a:t>F</a:t>
            </a:r>
            <a:r>
              <a:rPr lang="pt-BR" sz="2800" dirty="0" smtClean="0">
                <a:latin typeface="Impact" pitchFamily="34" charset="0"/>
              </a:rPr>
              <a:t>azei-me </a:t>
            </a:r>
            <a:r>
              <a:rPr lang="pt-BR" sz="2800" dirty="0">
                <a:latin typeface="Impact" pitchFamily="34" charset="0"/>
              </a:rPr>
              <a:t>instrumento da vossa paz</a:t>
            </a:r>
            <a:r>
              <a:rPr lang="pt-BR" sz="2800" dirty="0" smtClean="0">
                <a:latin typeface="Impact" pitchFamily="34" charset="0"/>
              </a:rPr>
              <a:t>.</a:t>
            </a:r>
          </a:p>
          <a:p>
            <a:pPr algn="ctr"/>
            <a:r>
              <a:rPr lang="pt-BR" sz="1400" dirty="0" smtClean="0">
                <a:latin typeface="Impact" pitchFamily="34" charset="0"/>
              </a:rPr>
              <a:t> </a:t>
            </a:r>
            <a:r>
              <a:rPr lang="pt-BR" sz="2800" dirty="0">
                <a:latin typeface="Impact" pitchFamily="34" charset="0"/>
              </a:rPr>
              <a:t/>
            </a:r>
            <a:br>
              <a:rPr lang="pt-BR" sz="2800" dirty="0">
                <a:latin typeface="Impact" pitchFamily="34" charset="0"/>
              </a:rPr>
            </a:br>
            <a:r>
              <a:rPr lang="pt-BR" sz="2800" dirty="0" smtClean="0">
                <a:latin typeface="Arial Black" pitchFamily="34" charset="0"/>
              </a:rPr>
              <a:t>CONFIRMADOS</a:t>
            </a:r>
          </a:p>
          <a:p>
            <a:pPr algn="ctr"/>
            <a:r>
              <a:rPr lang="pt-BR" sz="2800" dirty="0">
                <a:latin typeface="Impact" pitchFamily="34" charset="0"/>
              </a:rPr>
              <a:t>Onde houver erro, que eu leve a verdade.</a:t>
            </a:r>
            <a:br>
              <a:rPr lang="pt-BR" sz="2800" dirty="0">
                <a:latin typeface="Impact" pitchFamily="34" charset="0"/>
              </a:rPr>
            </a:br>
            <a:endParaRPr lang="pt-BR" sz="1400" dirty="0" smtClean="0">
              <a:latin typeface="Impact" pitchFamily="34" charset="0"/>
            </a:endParaRPr>
          </a:p>
          <a:p>
            <a:pPr algn="ctr"/>
            <a:r>
              <a:rPr lang="pt-BR" sz="2800" dirty="0" smtClean="0">
                <a:latin typeface="Arial Black" pitchFamily="34" charset="0"/>
              </a:rPr>
              <a:t>PAIS, PADRINHOS E AVÓS</a:t>
            </a:r>
          </a:p>
          <a:p>
            <a:pPr algn="ctr"/>
            <a:r>
              <a:rPr lang="pt-BR" sz="2800" dirty="0">
                <a:latin typeface="Impact" pitchFamily="34" charset="0"/>
              </a:rPr>
              <a:t>Onde houver desespero, que eu leve a esperança.</a:t>
            </a:r>
            <a:br>
              <a:rPr lang="pt-BR" sz="2800" dirty="0">
                <a:latin typeface="Impact" pitchFamily="34" charset="0"/>
              </a:rPr>
            </a:br>
            <a:r>
              <a:rPr lang="pt-BR" sz="1400" dirty="0" smtClean="0">
                <a:latin typeface="Impact" pitchFamily="34" charset="0"/>
              </a:rPr>
              <a:t> </a:t>
            </a:r>
            <a:r>
              <a:rPr lang="pt-BR" sz="2800" dirty="0">
                <a:latin typeface="Impact" pitchFamily="34" charset="0"/>
              </a:rPr>
              <a:t/>
            </a:r>
            <a:br>
              <a:rPr lang="pt-BR" sz="2800" dirty="0">
                <a:latin typeface="Impact" pitchFamily="34" charset="0"/>
              </a:rPr>
            </a:br>
            <a:r>
              <a:rPr lang="pt-BR" sz="2800" dirty="0" smtClean="0">
                <a:latin typeface="Arial Black" pitchFamily="34" charset="0"/>
              </a:rPr>
              <a:t>COMUNIDADE</a:t>
            </a:r>
          </a:p>
          <a:p>
            <a:pPr algn="ctr"/>
            <a:r>
              <a:rPr lang="pt-BR" sz="2800" dirty="0">
                <a:latin typeface="Impact" pitchFamily="34" charset="0"/>
              </a:rPr>
              <a:t>Onde houver tristeza, que eu leve a alegria</a:t>
            </a:r>
            <a:r>
              <a:rPr lang="pt-BR" sz="2800" dirty="0" smtClean="0">
                <a:latin typeface="Impact" pitchFamily="34" charset="0"/>
              </a:rPr>
              <a:t>.</a:t>
            </a:r>
            <a:endParaRPr lang="pt-BR" sz="1400" dirty="0" smtClean="0">
              <a:latin typeface="Impact" pitchFamily="34" charset="0"/>
            </a:endParaRPr>
          </a:p>
          <a:p>
            <a:pPr algn="ctr"/>
            <a:r>
              <a:rPr lang="pt-BR" sz="1400" dirty="0" smtClean="0">
                <a:latin typeface="Impact" pitchFamily="34" charset="0"/>
              </a:rPr>
              <a:t> </a:t>
            </a:r>
            <a:r>
              <a:rPr lang="pt-BR" sz="2800" dirty="0">
                <a:latin typeface="Impact" pitchFamily="34" charset="0"/>
              </a:rPr>
              <a:t/>
            </a:r>
            <a:br>
              <a:rPr lang="pt-BR" sz="2800" dirty="0">
                <a:latin typeface="Impact" pitchFamily="34" charset="0"/>
              </a:rPr>
            </a:br>
            <a:r>
              <a:rPr lang="pt-BR" sz="2800" dirty="0" smtClean="0">
                <a:latin typeface="Arial Black" pitchFamily="34" charset="0"/>
              </a:rPr>
              <a:t>PASTOR</a:t>
            </a:r>
          </a:p>
          <a:p>
            <a:pPr algn="ctr"/>
            <a:r>
              <a:rPr lang="pt-BR" sz="2800" dirty="0">
                <a:latin typeface="Impact" pitchFamily="34" charset="0"/>
              </a:rPr>
              <a:t>Onde houver trevas, que eu leve a luz. </a:t>
            </a:r>
          </a:p>
        </p:txBody>
      </p:sp>
    </p:spTree>
    <p:extLst>
      <p:ext uri="{BB962C8B-B14F-4D97-AF65-F5344CB8AC3E}">
        <p14:creationId xmlns:p14="http://schemas.microsoft.com/office/powerpoint/2010/main" val="245192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F:\Imagem\Abstrato\raiosmúltipl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35" y="0"/>
            <a:ext cx="918003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907704" y="764704"/>
            <a:ext cx="4572000" cy="33855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4000" dirty="0" smtClean="0"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TODOS</a:t>
            </a:r>
          </a:p>
          <a:p>
            <a:pPr algn="ctr"/>
            <a:endParaRPr lang="pt-BR" sz="1400" dirty="0" smtClean="0">
              <a:solidFill>
                <a:schemeClr val="tx2">
                  <a:lumMod val="50000"/>
                </a:schemeClr>
              </a:solidFill>
              <a:latin typeface="Arial Black" pitchFamily="34" charset="0"/>
            </a:endParaRPr>
          </a:p>
          <a:p>
            <a:pPr algn="ctr"/>
            <a:r>
              <a:rPr lang="pt-BR" sz="4000" dirty="0" smtClean="0">
                <a:solidFill>
                  <a:schemeClr val="tx2">
                    <a:lumMod val="50000"/>
                  </a:schemeClr>
                </a:solidFill>
                <a:latin typeface="Impact" pitchFamily="34" charset="0"/>
              </a:rPr>
              <a:t>Oh, Mestre! </a:t>
            </a:r>
          </a:p>
          <a:p>
            <a:pPr algn="ctr"/>
            <a:r>
              <a:rPr lang="pt-BR" sz="4000" dirty="0" smtClean="0">
                <a:solidFill>
                  <a:schemeClr val="tx2">
                    <a:lumMod val="50000"/>
                  </a:schemeClr>
                </a:solidFill>
                <a:latin typeface="Impact" pitchFamily="34" charset="0"/>
              </a:rPr>
              <a:t>Fazei </a:t>
            </a:r>
            <a:r>
              <a:rPr lang="pt-BR" sz="4000" dirty="0">
                <a:solidFill>
                  <a:schemeClr val="tx2">
                    <a:lumMod val="50000"/>
                  </a:schemeClr>
                </a:solidFill>
                <a:latin typeface="Impact" pitchFamily="34" charset="0"/>
              </a:rPr>
              <a:t>que eu procure mais consolar que ser consolado</a:t>
            </a:r>
            <a:r>
              <a:rPr lang="pt-BR" sz="4000" dirty="0" smtClean="0">
                <a:solidFill>
                  <a:schemeClr val="tx2">
                    <a:lumMod val="50000"/>
                  </a:schemeClr>
                </a:solidFill>
                <a:latin typeface="Impact" pitchFamily="34" charset="0"/>
              </a:rPr>
              <a:t>...</a:t>
            </a:r>
            <a:endParaRPr lang="pt-BR" sz="4000" dirty="0">
              <a:solidFill>
                <a:schemeClr val="tx2">
                  <a:lumMod val="50000"/>
                </a:schemeClr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58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Imagem\Abstrato\abs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41" y="0"/>
            <a:ext cx="91408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82603" y="643622"/>
            <a:ext cx="7848872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CONFIRMADOS</a:t>
            </a:r>
          </a:p>
          <a:p>
            <a:pPr algn="ctr"/>
            <a:r>
              <a:rPr lang="pt-BR" sz="3600" dirty="0" smtClean="0">
                <a:ln>
                  <a:solidFill>
                    <a:schemeClr val="bg1"/>
                  </a:solidFill>
                </a:ln>
                <a:latin typeface="Impact" pitchFamily="34" charset="0"/>
              </a:rPr>
              <a:t>Compreender </a:t>
            </a:r>
            <a: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  <a:t>que ser compreendido...</a:t>
            </a:r>
            <a:b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</a:br>
            <a: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  <a:t>Amar que ser amado</a:t>
            </a:r>
            <a:r>
              <a:rPr lang="pt-BR" sz="3600" dirty="0" smtClean="0">
                <a:ln>
                  <a:solidFill>
                    <a:schemeClr val="bg1"/>
                  </a:solidFill>
                </a:ln>
                <a:latin typeface="Impact" pitchFamily="34" charset="0"/>
              </a:rPr>
              <a:t>.</a:t>
            </a:r>
          </a:p>
          <a:p>
            <a:pPr algn="ctr"/>
            <a:endParaRPr lang="pt-BR" sz="1600" dirty="0" smtClean="0">
              <a:ln>
                <a:solidFill>
                  <a:schemeClr val="bg1"/>
                </a:solidFill>
              </a:ln>
              <a:latin typeface="Impact" pitchFamily="34" charset="0"/>
            </a:endParaRPr>
          </a:p>
          <a:p>
            <a:pPr algn="ctr"/>
            <a:r>
              <a:rPr lang="pt-BR" sz="3600" dirty="0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PAIS, PADRINHOS E AVÓS</a:t>
            </a:r>
            <a: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  <a:t/>
            </a:r>
            <a:b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</a:br>
            <a: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  <a:t>Pois, é dando que se recebe.</a:t>
            </a:r>
            <a:b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</a:br>
            <a: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  <a:t>É perdoando que se é perdoado</a:t>
            </a:r>
            <a:r>
              <a:rPr lang="pt-BR" sz="3600" dirty="0" smtClean="0">
                <a:ln>
                  <a:solidFill>
                    <a:schemeClr val="bg1"/>
                  </a:solidFill>
                </a:ln>
                <a:latin typeface="Impact" pitchFamily="34" charset="0"/>
              </a:rPr>
              <a:t>.</a:t>
            </a:r>
          </a:p>
          <a:p>
            <a:pPr algn="ctr"/>
            <a:endParaRPr lang="pt-BR" sz="1600" dirty="0" smtClean="0">
              <a:ln>
                <a:solidFill>
                  <a:schemeClr val="bg1"/>
                </a:solidFill>
              </a:ln>
              <a:latin typeface="Impact" pitchFamily="34" charset="0"/>
            </a:endParaRPr>
          </a:p>
          <a:p>
            <a:pPr algn="ctr"/>
            <a:r>
              <a:rPr lang="pt-BR" sz="3600" dirty="0" smtClean="0">
                <a:ln>
                  <a:solidFill>
                    <a:schemeClr val="bg1"/>
                  </a:solidFill>
                </a:ln>
                <a:latin typeface="Arial Black" pitchFamily="34" charset="0"/>
              </a:rPr>
              <a:t>COMUNIDADE</a:t>
            </a:r>
            <a: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  <a:t/>
            </a:r>
            <a:b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</a:br>
            <a:r>
              <a:rPr lang="pt-BR" sz="3600" dirty="0" smtClean="0">
                <a:ln>
                  <a:solidFill>
                    <a:schemeClr val="bg1"/>
                  </a:solidFill>
                </a:ln>
                <a:latin typeface="Impact" pitchFamily="34" charset="0"/>
              </a:rPr>
              <a:t>É </a:t>
            </a:r>
            <a: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  <a:t>morrendo que se vive...</a:t>
            </a:r>
            <a:b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</a:br>
            <a:r>
              <a:rPr lang="pt-BR" sz="3600" dirty="0">
                <a:ln>
                  <a:solidFill>
                    <a:schemeClr val="bg1"/>
                  </a:solidFill>
                </a:ln>
                <a:latin typeface="Impact" pitchFamily="34" charset="0"/>
              </a:rPr>
              <a:t>Para a vida </a:t>
            </a:r>
            <a:r>
              <a:rPr lang="pt-BR" sz="3600" dirty="0" smtClean="0">
                <a:ln>
                  <a:solidFill>
                    <a:schemeClr val="bg1"/>
                  </a:solidFill>
                </a:ln>
                <a:latin typeface="Impact" pitchFamily="34" charset="0"/>
              </a:rPr>
              <a:t>eterna. Amém!</a:t>
            </a:r>
            <a:endParaRPr lang="pt-BR" sz="3600" dirty="0">
              <a:ln>
                <a:solidFill>
                  <a:schemeClr val="bg1"/>
                </a:solidFill>
              </a:ln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338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ecio\Downloads\Música\Gui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8" y="0"/>
            <a:ext cx="9151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4077072"/>
            <a:ext cx="3512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BANDA</a:t>
            </a:r>
          </a:p>
          <a:p>
            <a:pPr algn="ctr"/>
            <a:r>
              <a:rPr lang="pt-BR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EM OBRAS</a:t>
            </a:r>
            <a:endParaRPr lang="pt-BR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03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692696"/>
            <a:ext cx="806489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dirty="0">
                <a:latin typeface="Impact" pitchFamily="34" charset="0"/>
              </a:rPr>
              <a:t>NO SERVIÇO DO MEU REI EU SOU FELIZ,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SATISFEITO, </a:t>
            </a:r>
            <a:r>
              <a:rPr lang="pt-BR" sz="4000" dirty="0" smtClean="0">
                <a:latin typeface="Impact" pitchFamily="34" charset="0"/>
              </a:rPr>
              <a:t>ABENÇOADO.</a:t>
            </a:r>
            <a:r>
              <a:rPr lang="pt-BR" sz="4000" dirty="0">
                <a:latin typeface="Impact" pitchFamily="34" charset="0"/>
              </a:rPr>
              <a:t/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PROCLAMANDO DO MEU REI A SALVAÇÃO,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NO SERVIÇO DO MEU REI</a:t>
            </a:r>
            <a:r>
              <a:rPr lang="pt-BR" sz="4000" dirty="0" smtClean="0">
                <a:latin typeface="Impact" pitchFamily="34" charset="0"/>
              </a:rPr>
              <a:t>.</a:t>
            </a:r>
          </a:p>
          <a:p>
            <a:endParaRPr lang="pt-BR" sz="800" dirty="0">
              <a:latin typeface="Impact" pitchFamily="34" charset="0"/>
            </a:endParaRPr>
          </a:p>
          <a:p>
            <a:pPr algn="r"/>
            <a:r>
              <a:rPr lang="pt-BR" sz="4000" i="1" dirty="0">
                <a:latin typeface="Impact" pitchFamily="34" charset="0"/>
              </a:rPr>
              <a:t>NO SERVIÇO DO MEU REI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MINHA VIDA EMPREGAREI;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GOZO, PAZ, FELICIDADE,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TEM QUEM SERVE A MEU BOM REI</a:t>
            </a:r>
            <a:r>
              <a:rPr lang="pt-BR" sz="4000" i="1" dirty="0" smtClean="0">
                <a:latin typeface="Impact" pitchFamily="34" charset="0"/>
              </a:rPr>
              <a:t>.</a:t>
            </a:r>
            <a:endParaRPr lang="pt-BR" sz="4000" i="1" dirty="0"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692696"/>
            <a:ext cx="806489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dirty="0">
                <a:latin typeface="Impact" pitchFamily="34" charset="0"/>
              </a:rPr>
              <a:t>NO SERVIÇO DO MEU REI EU SOU FELIZ,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OBEDIENTE E CORAJOSO;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NA TRISTEZA OU NA ALEGRIA SEI SORRIR,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NO SERVIÇO DO MEU REI</a:t>
            </a:r>
            <a:r>
              <a:rPr lang="pt-BR" sz="4000" dirty="0" smtClean="0">
                <a:latin typeface="Impact" pitchFamily="34" charset="0"/>
              </a:rPr>
              <a:t>.</a:t>
            </a:r>
          </a:p>
          <a:p>
            <a:endParaRPr lang="pt-BR" sz="800" dirty="0">
              <a:latin typeface="Impact" pitchFamily="34" charset="0"/>
            </a:endParaRPr>
          </a:p>
          <a:p>
            <a:pPr algn="r"/>
            <a:r>
              <a:rPr lang="pt-BR" sz="4000" i="1" dirty="0">
                <a:latin typeface="Impact" pitchFamily="34" charset="0"/>
              </a:rPr>
              <a:t>NO SERVIÇO DO MEU REI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MINHA VIDA EMPREGAREI;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GOZO, PAZ, FELICIDADE,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TEM QUEM SERVE A MEU BOM REI.</a:t>
            </a:r>
          </a:p>
        </p:txBody>
      </p:sp>
    </p:spTree>
    <p:extLst>
      <p:ext uri="{BB962C8B-B14F-4D97-AF65-F5344CB8AC3E}">
        <p14:creationId xmlns:p14="http://schemas.microsoft.com/office/powerpoint/2010/main" val="370343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764704"/>
            <a:ext cx="792088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dirty="0">
                <a:latin typeface="Impact" pitchFamily="34" charset="0"/>
              </a:rPr>
              <a:t>NO SERVIÇO DO MEU REI EU SOU FELIZ,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JUBILOSO E </a:t>
            </a:r>
            <a:r>
              <a:rPr lang="pt-BR" sz="4000" dirty="0" smtClean="0">
                <a:latin typeface="Impact" pitchFamily="34" charset="0"/>
              </a:rPr>
              <a:t>CONSAGRADO.</a:t>
            </a:r>
            <a:r>
              <a:rPr lang="pt-BR" sz="4000" dirty="0">
                <a:latin typeface="Impact" pitchFamily="34" charset="0"/>
              </a:rPr>
              <a:t/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AO SEU LADO DESAFIO A TODO MAL,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NO SERVIÇO DO MEU REI</a:t>
            </a:r>
            <a:r>
              <a:rPr lang="pt-BR" sz="4000" dirty="0" smtClean="0">
                <a:latin typeface="Impact" pitchFamily="34" charset="0"/>
              </a:rPr>
              <a:t>.</a:t>
            </a:r>
          </a:p>
          <a:p>
            <a:endParaRPr lang="pt-BR" sz="800" dirty="0">
              <a:latin typeface="Impact" pitchFamily="34" charset="0"/>
            </a:endParaRPr>
          </a:p>
          <a:p>
            <a:pPr algn="r"/>
            <a:r>
              <a:rPr lang="pt-BR" sz="4000" i="1" dirty="0">
                <a:latin typeface="Impact" pitchFamily="34" charset="0"/>
              </a:rPr>
              <a:t>NO SERVIÇO DO MEU REI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MINHA VIDA EMPREGAREI;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GOZO, PAZ, FELICIDADE,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TEM QUEM SERVE A MEU BOM REI.</a:t>
            </a:r>
          </a:p>
        </p:txBody>
      </p:sp>
    </p:spTree>
    <p:extLst>
      <p:ext uri="{BB962C8B-B14F-4D97-AF65-F5344CB8AC3E}">
        <p14:creationId xmlns:p14="http://schemas.microsoft.com/office/powerpoint/2010/main" val="189093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55576" y="692696"/>
            <a:ext cx="770485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dirty="0">
                <a:latin typeface="Impact" pitchFamily="34" charset="0"/>
              </a:rPr>
              <a:t>NO SERVIÇO DO MEU REI EU SOU FELIZ,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VENTUROSO E DECIDIDO;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QUANTO TENHO NO SERVIÇO GASTAREI,</a:t>
            </a:r>
            <a:br>
              <a:rPr lang="pt-BR" sz="4000" dirty="0">
                <a:latin typeface="Impact" pitchFamily="34" charset="0"/>
              </a:rPr>
            </a:br>
            <a:r>
              <a:rPr lang="pt-BR" sz="4000" dirty="0">
                <a:latin typeface="Impact" pitchFamily="34" charset="0"/>
              </a:rPr>
              <a:t>NO SERVIÇO DO MEU REI</a:t>
            </a:r>
            <a:r>
              <a:rPr lang="pt-BR" sz="4000" dirty="0" smtClean="0">
                <a:latin typeface="Impact" pitchFamily="34" charset="0"/>
              </a:rPr>
              <a:t>.</a:t>
            </a:r>
          </a:p>
          <a:p>
            <a:pPr algn="r"/>
            <a:r>
              <a:rPr lang="pt-BR" sz="800" dirty="0">
                <a:latin typeface="Impact" pitchFamily="34" charset="0"/>
              </a:rPr>
              <a:t/>
            </a:r>
            <a:br>
              <a:rPr lang="pt-BR" sz="800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NO SERVIÇO DO MEU REI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MINHA VIDA EMPREGAREI;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GOZO, PAZ, FELICIDADE,</a:t>
            </a:r>
            <a:br>
              <a:rPr lang="pt-BR" sz="4000" i="1" dirty="0">
                <a:latin typeface="Impact" pitchFamily="34" charset="0"/>
              </a:rPr>
            </a:br>
            <a:r>
              <a:rPr lang="pt-BR" sz="4000" i="1" dirty="0">
                <a:latin typeface="Impact" pitchFamily="34" charset="0"/>
              </a:rPr>
              <a:t>TEM QUEM SERVE A MEU BOM REI.</a:t>
            </a:r>
          </a:p>
        </p:txBody>
      </p:sp>
    </p:spTree>
    <p:extLst>
      <p:ext uri="{BB962C8B-B14F-4D97-AF65-F5344CB8AC3E}">
        <p14:creationId xmlns:p14="http://schemas.microsoft.com/office/powerpoint/2010/main" val="323175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Imagem\Abstrato\névo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47564" y="332656"/>
            <a:ext cx="7848872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u="sng" dirty="0" smtClean="0">
                <a:solidFill>
                  <a:schemeClr val="bg1"/>
                </a:solidFill>
                <a:latin typeface="Impact" pitchFamily="34" charset="0"/>
              </a:rPr>
              <a:t>Salmo 119.105: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itchFamily="34" charset="0"/>
              </a:rPr>
              <a:t>LÂMPADA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itchFamily="34" charset="0"/>
              </a:rPr>
              <a:t>PARA OS MEUS PÉS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itchFamily="34" charset="0"/>
              </a:rPr>
              <a:t>É A TUA PALAVRA, SENHOR.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itchFamily="34" charset="0"/>
              </a:rPr>
              <a:t>ELA É LUZ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itchFamily="34" charset="0"/>
              </a:rPr>
              <a:t>PARA O MEU CAMINHO.</a:t>
            </a:r>
          </a:p>
          <a:p>
            <a:pPr algn="ctr"/>
            <a:endParaRPr lang="pt-BR" sz="1600" dirty="0"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Impact" pitchFamily="34" charset="0"/>
              </a:rPr>
              <a:t>Amanda Heloyza </a:t>
            </a:r>
            <a:r>
              <a:rPr lang="pt-BR" sz="3200" dirty="0">
                <a:solidFill>
                  <a:schemeClr val="bg1"/>
                </a:solidFill>
                <a:latin typeface="Impact" pitchFamily="34" charset="0"/>
              </a:rPr>
              <a:t>R</a:t>
            </a:r>
            <a:r>
              <a:rPr lang="pt-BR" sz="3200" dirty="0" smtClean="0">
                <a:solidFill>
                  <a:schemeClr val="bg1"/>
                </a:solidFill>
                <a:latin typeface="Impact" pitchFamily="34" charset="0"/>
              </a:rPr>
              <a:t>oeder</a:t>
            </a:r>
            <a:endParaRPr lang="pt-BR" sz="32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04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Imagem\Abstrato\Abs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" y="0"/>
            <a:ext cx="913817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539552" y="332656"/>
            <a:ext cx="820891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u="sng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João 1.12:</a:t>
            </a:r>
          </a:p>
          <a:p>
            <a:pPr algn="ctr"/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MAS A TODOS QUANTOS</a:t>
            </a:r>
          </a:p>
          <a:p>
            <a:pPr algn="ctr"/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O RECEBERÃO</a:t>
            </a:r>
          </a:p>
          <a:p>
            <a:pPr algn="ctr"/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DEU-LHES O PODER</a:t>
            </a:r>
          </a:p>
          <a:p>
            <a:pPr algn="ctr"/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DE SEREM FILHOS DE DEUS,</a:t>
            </a:r>
          </a:p>
          <a:p>
            <a:pPr algn="ctr"/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AOS QUE CRÊEM</a:t>
            </a:r>
          </a:p>
          <a:p>
            <a:pPr algn="ctr"/>
            <a:r>
              <a:rPr lang="pt-BR" sz="48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NO SEU NOME.</a:t>
            </a:r>
          </a:p>
          <a:p>
            <a:pPr algn="ctr"/>
            <a:endParaRPr lang="pt-BR" sz="1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Amanda Umlauf</a:t>
            </a:r>
          </a:p>
        </p:txBody>
      </p:sp>
    </p:spTree>
    <p:extLst>
      <p:ext uri="{BB962C8B-B14F-4D97-AF65-F5344CB8AC3E}">
        <p14:creationId xmlns:p14="http://schemas.microsoft.com/office/powerpoint/2010/main" val="361603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F:\Imagem\Abstrato\ora.bol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060"/>
            <a:ext cx="9135919" cy="6851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332656"/>
            <a:ext cx="849694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u="sng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Salmo 121.7-8: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O SENHOR GUARDARÁ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VOCÊ DE TODO PERIGO.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ELE PROTEGERÁ A SUA VIDA.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ELE O GUARDARÁ,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QUANDO VOCÊ FOR,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QUANDO VOCÊ VOLTAR,</a:t>
            </a:r>
          </a:p>
          <a:p>
            <a:pPr algn="ctr"/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AGORA E SEMPRE. AMÉM!</a:t>
            </a:r>
          </a:p>
          <a:p>
            <a:pPr algn="ctr"/>
            <a:endParaRPr lang="pt-BR" sz="16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Beatriz Cristina Schäfer</a:t>
            </a:r>
            <a:endParaRPr lang="pt-BR" sz="32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90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Imagem\Abstrato\abs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74"/>
            <a:ext cx="9144000" cy="684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7544" y="647708"/>
            <a:ext cx="8280920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u="sng" dirty="0" smtClean="0">
                <a:solidFill>
                  <a:schemeClr val="bg1"/>
                </a:solidFill>
                <a:latin typeface="Impact" pitchFamily="34" charset="0"/>
              </a:rPr>
              <a:t>Salmo 40.16: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QUE FIQUEM ALEGRES E CONTENTES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TODOS OS QUE PROCURAM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A TUA PROTEÇÃO.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QUE AQUELES QUE AMAM 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A TUA SALVAÇÃO DIGAM SEMPRE: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COMO DEUS É GRANDE!</a:t>
            </a:r>
          </a:p>
          <a:p>
            <a:pPr algn="ctr"/>
            <a:endParaRPr lang="pt-BR" sz="1600" dirty="0"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Impact" pitchFamily="34" charset="0"/>
              </a:rPr>
              <a:t>Daniel Lamberg</a:t>
            </a:r>
            <a:endParaRPr lang="pt-BR" sz="32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789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Imagem\Abstrato\Fachos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29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95536" y="620688"/>
            <a:ext cx="82809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u="sng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Salmo 23.6:</a:t>
            </a:r>
          </a:p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BONDADE E MISERICÓRDIA</a:t>
            </a:r>
          </a:p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CERTAMENTE ME SEGUIRÃO</a:t>
            </a:r>
          </a:p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TODOS OS DIAS DA MINHA VIDA.</a:t>
            </a:r>
          </a:p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HABITAREI NA CASA DO SENHOR</a:t>
            </a:r>
          </a:p>
          <a:p>
            <a:pPr algn="ctr"/>
            <a:r>
              <a:rPr lang="pt-BR" sz="48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PARA TODO O SEMPRE.</a:t>
            </a:r>
          </a:p>
          <a:p>
            <a:pPr algn="ctr"/>
            <a:endParaRPr lang="pt-BR" sz="16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Gustavo Umlauf</a:t>
            </a:r>
            <a:endParaRPr lang="pt-BR" sz="32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22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Imagem\Abstrato\Multicol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98" y="5194"/>
            <a:ext cx="9164109" cy="6852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83568" y="764704"/>
            <a:ext cx="777686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u="sng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Salmo 54.4:</a:t>
            </a:r>
          </a:p>
          <a:p>
            <a:pPr algn="ct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EIS QUE DEUS</a:t>
            </a:r>
          </a:p>
          <a:p>
            <a:pPr algn="ct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É O MEU AJUDADOR.</a:t>
            </a:r>
          </a:p>
          <a:p>
            <a:pPr algn="ct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O SENHOR É QUEM</a:t>
            </a:r>
          </a:p>
          <a:p>
            <a:pPr algn="ctr"/>
            <a:r>
              <a:rPr lang="pt-BR" sz="6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ME SUSTENTA A VIDA.</a:t>
            </a:r>
          </a:p>
          <a:p>
            <a:pPr algn="ctr"/>
            <a:endParaRPr lang="pt-BR" sz="16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Larissa Ellmer Borges</a:t>
            </a:r>
            <a:endParaRPr lang="pt-BR" sz="32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87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F:\Imagem\Abstrato\Rub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83568" y="692696"/>
            <a:ext cx="7416824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u="sng" dirty="0" smtClean="0">
                <a:solidFill>
                  <a:schemeClr val="bg1"/>
                </a:solidFill>
                <a:latin typeface="Impact" pitchFamily="34" charset="0"/>
              </a:rPr>
              <a:t>Salmo 37.16: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VALE MAIS O POUCO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DAQUELE QUE ANDA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NA JUSTIÇA DE DEUS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DO QUE TODA A FORTUNA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DOS QUE REJEITAM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itchFamily="34" charset="0"/>
              </a:rPr>
              <a:t>AO SENHOR.</a:t>
            </a:r>
          </a:p>
          <a:p>
            <a:pPr algn="ctr"/>
            <a:endParaRPr lang="pt-BR" sz="1600" dirty="0"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Impact" pitchFamily="34" charset="0"/>
              </a:rPr>
              <a:t>Leandro Rosa</a:t>
            </a:r>
            <a:endParaRPr lang="pt-BR" sz="32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93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Imagem\Abstrato\blubels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" y="13912"/>
            <a:ext cx="9137104" cy="6844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39552" y="836712"/>
            <a:ext cx="8064896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u="sng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Mateus 4.4:</a:t>
            </a:r>
          </a:p>
          <a:p>
            <a:pPr algn="ctr"/>
            <a:r>
              <a:rPr lang="pt-BR" sz="5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O SER HUMANO </a:t>
            </a:r>
          </a:p>
          <a:p>
            <a:pPr algn="ctr"/>
            <a:r>
              <a:rPr lang="pt-BR" sz="5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NÃO VIVE SÓ DO PÃO,</a:t>
            </a:r>
          </a:p>
          <a:p>
            <a:pPr algn="ctr"/>
            <a:r>
              <a:rPr lang="pt-BR" sz="5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MAS VIVE DE TUDO</a:t>
            </a:r>
          </a:p>
          <a:p>
            <a:pPr algn="ctr"/>
            <a:r>
              <a:rPr lang="pt-BR" sz="5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O QUE VEM DE DEUS.</a:t>
            </a:r>
          </a:p>
          <a:p>
            <a:pPr algn="ctr"/>
            <a:endParaRPr lang="pt-BR" sz="1600" dirty="0"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Lyandra Hattenhauer de Siqueira</a:t>
            </a:r>
            <a:endParaRPr lang="pt-BR" sz="32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04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F:\Imagem\Abstrato\to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33" y="0"/>
            <a:ext cx="91876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55361" y="2708920"/>
            <a:ext cx="784887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u="sng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ysClr val="windowText" lastClr="000000"/>
                </a:solidFill>
                <a:latin typeface="Impact" pitchFamily="34" charset="0"/>
              </a:rPr>
              <a:t>Salmo 23.1:</a:t>
            </a:r>
          </a:p>
          <a:p>
            <a:pPr algn="ctr"/>
            <a:r>
              <a:rPr lang="pt-BR" sz="54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ysClr val="windowText" lastClr="000000"/>
                </a:solidFill>
                <a:latin typeface="Impact" pitchFamily="34" charset="0"/>
              </a:rPr>
              <a:t>O SENHOR É O MEU PASTOR.</a:t>
            </a:r>
          </a:p>
          <a:p>
            <a:pPr algn="ctr"/>
            <a:r>
              <a:rPr lang="pt-BR" sz="54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ysClr val="windowText" lastClr="000000"/>
                </a:solidFill>
                <a:latin typeface="Impact" pitchFamily="34" charset="0"/>
              </a:rPr>
              <a:t>NADA ME FALTARÁ.</a:t>
            </a:r>
          </a:p>
          <a:p>
            <a:pPr algn="ctr"/>
            <a:endParaRPr lang="pt-BR" sz="1600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ysClr val="windowText" lastClr="000000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ysClr val="windowText" lastClr="000000"/>
                </a:solidFill>
                <a:latin typeface="Impact" pitchFamily="34" charset="0"/>
              </a:rPr>
              <a:t>Marlon Ellmer</a:t>
            </a:r>
            <a:endParaRPr lang="pt-BR" sz="3200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ysClr val="windowText" lastClr="000000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000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:\Imagem\Abstrato\ond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7824" cy="6875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529445"/>
            <a:ext cx="741682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u="sng" dirty="0" smtClean="0">
                <a:solidFill>
                  <a:schemeClr val="bg1"/>
                </a:solidFill>
                <a:latin typeface="Impact" pitchFamily="34" charset="0"/>
              </a:rPr>
              <a:t>Salmo 119.10: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itchFamily="34" charset="0"/>
              </a:rPr>
              <a:t>EU TE BUSCO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itchFamily="34" charset="0"/>
              </a:rPr>
              <a:t>DE TODO O CORAÇÃO.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itchFamily="34" charset="0"/>
              </a:rPr>
              <a:t>NÃO PERMITAS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itchFamily="34" charset="0"/>
              </a:rPr>
              <a:t>QUE EU ME DESVIE</a:t>
            </a:r>
          </a:p>
          <a:p>
            <a:pPr algn="ctr"/>
            <a:r>
              <a:rPr lang="pt-BR" sz="5400" dirty="0" smtClean="0">
                <a:solidFill>
                  <a:schemeClr val="bg1"/>
                </a:solidFill>
                <a:latin typeface="Impact" pitchFamily="34" charset="0"/>
              </a:rPr>
              <a:t>DOS TEUS MANDAMENTOS.</a:t>
            </a:r>
          </a:p>
          <a:p>
            <a:pPr algn="ctr"/>
            <a:endParaRPr lang="pt-BR" sz="1600" dirty="0"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Impact" pitchFamily="34" charset="0"/>
              </a:rPr>
              <a:t>Murilo Luiz Baldissarelli</a:t>
            </a:r>
            <a:endParaRPr lang="pt-BR" sz="3200" dirty="0"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43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Imagem\Abstrato\bluebe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88326" y="305068"/>
            <a:ext cx="770485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u="sng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Gálatas 2.20:</a:t>
            </a:r>
          </a:p>
          <a:p>
            <a:pPr algn="ctr"/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PORTANTO, NÃO SOU MAIS</a:t>
            </a:r>
          </a:p>
          <a:p>
            <a:pPr algn="ctr"/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EU QUEM VIVE, MAS É CRISTO</a:t>
            </a:r>
          </a:p>
          <a:p>
            <a:pPr algn="ctr"/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QUEM VIVE EM MIM.</a:t>
            </a:r>
          </a:p>
          <a:p>
            <a:pPr algn="ctr"/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E ESSA VIDA QUE VIVO AGORA</a:t>
            </a:r>
          </a:p>
          <a:p>
            <a:pPr algn="ctr"/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NO CORPO, VIVO PELA FÉ</a:t>
            </a:r>
          </a:p>
          <a:p>
            <a:pPr algn="ctr"/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NO FILHO DE DEUS, QUE ME AMOU</a:t>
            </a:r>
          </a:p>
          <a:p>
            <a:pPr algn="ctr"/>
            <a:r>
              <a:rPr lang="pt-BR" sz="44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E SE ENTREGOU POR MIM.</a:t>
            </a:r>
          </a:p>
          <a:p>
            <a:pPr algn="ctr"/>
            <a:endParaRPr lang="pt-BR" sz="16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r>
              <a:rPr lang="pt-BR" sz="3200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itchFamily="34" charset="0"/>
              </a:rPr>
              <a:t>Samara Ullmann Scholz</a:t>
            </a:r>
            <a:endParaRPr lang="pt-BR" sz="3200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25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Gifs\Ceia\Última\c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81" y="0"/>
            <a:ext cx="92038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932040" y="404664"/>
            <a:ext cx="280717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VENHAM</a:t>
            </a:r>
          </a:p>
          <a:p>
            <a:pPr algn="ctr"/>
            <a:r>
              <a:rPr lang="pt-BR" sz="6000" b="0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TODOS À</a:t>
            </a:r>
          </a:p>
          <a:p>
            <a:pPr algn="ctr"/>
            <a:r>
              <a:rPr lang="pt-BR" sz="6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MESA DO</a:t>
            </a:r>
          </a:p>
          <a:p>
            <a:pPr algn="ctr"/>
            <a:r>
              <a:rPr lang="pt-BR" sz="6000" b="0" cap="none" spc="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SENHOR!</a:t>
            </a:r>
            <a:endParaRPr lang="pt-BR" sz="6000" b="0" cap="none" spc="0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88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:\Imagem\Abstrato\Paraís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77"/>
            <a:ext cx="9155465" cy="6856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03848" y="1916832"/>
            <a:ext cx="5400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dirty="0" smtClean="0">
                <a:latin typeface="Impact" pitchFamily="34" charset="0"/>
              </a:rPr>
              <a:t>ORAÇÃO FINAL</a:t>
            </a:r>
          </a:p>
          <a:p>
            <a:pPr algn="ctr"/>
            <a:r>
              <a:rPr lang="pt-BR" sz="7200" dirty="0" smtClean="0">
                <a:latin typeface="Impact" pitchFamily="34" charset="0"/>
              </a:rPr>
              <a:t>&amp;</a:t>
            </a:r>
          </a:p>
          <a:p>
            <a:pPr algn="ctr"/>
            <a:r>
              <a:rPr lang="pt-BR" sz="7200" dirty="0" smtClean="0">
                <a:latin typeface="Impact" pitchFamily="34" charset="0"/>
              </a:rPr>
              <a:t>PAI NOSSO</a:t>
            </a:r>
            <a:endParaRPr lang="pt-BR" sz="7200" dirty="0"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47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Imagem\Abstrato\Paraíso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557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691680" y="476672"/>
            <a:ext cx="61206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latin typeface="Impact" pitchFamily="34" charset="0"/>
              </a:rPr>
              <a:t>DEUS TE ABENÇOE. </a:t>
            </a:r>
          </a:p>
          <a:p>
            <a:pPr algn="ctr"/>
            <a:r>
              <a:rPr lang="pt-BR" sz="4000" dirty="0">
                <a:latin typeface="Impact" pitchFamily="34" charset="0"/>
              </a:rPr>
              <a:t>GUARDE O TEU ANDAR.</a:t>
            </a:r>
          </a:p>
          <a:p>
            <a:pPr algn="ctr"/>
            <a:r>
              <a:rPr lang="pt-BR" sz="4000" dirty="0">
                <a:latin typeface="Impact" pitchFamily="34" charset="0"/>
              </a:rPr>
              <a:t>MOSTRE, </a:t>
            </a:r>
            <a:endParaRPr lang="pt-BR" sz="4000" dirty="0" smtClean="0">
              <a:latin typeface="Impact" pitchFamily="34" charset="0"/>
            </a:endParaRPr>
          </a:p>
          <a:p>
            <a:pPr algn="ctr"/>
            <a:r>
              <a:rPr lang="pt-BR" sz="4000" dirty="0" smtClean="0">
                <a:latin typeface="Impact" pitchFamily="34" charset="0"/>
              </a:rPr>
              <a:t>A </a:t>
            </a:r>
            <a:r>
              <a:rPr lang="pt-BR" sz="4000" dirty="0">
                <a:latin typeface="Impact" pitchFamily="34" charset="0"/>
              </a:rPr>
              <a:t>CADA </a:t>
            </a:r>
            <a:r>
              <a:rPr lang="pt-BR" sz="4000" dirty="0" smtClean="0">
                <a:latin typeface="Impact" pitchFamily="34" charset="0"/>
              </a:rPr>
              <a:t>PASSO</a:t>
            </a:r>
            <a:r>
              <a:rPr lang="pt-BR" sz="4000" dirty="0">
                <a:latin typeface="Impact" pitchFamily="34" charset="0"/>
              </a:rPr>
              <a:t>,</a:t>
            </a:r>
          </a:p>
          <a:p>
            <a:pPr algn="ctr"/>
            <a:r>
              <a:rPr lang="pt-BR" sz="4000" dirty="0">
                <a:latin typeface="Impact" pitchFamily="34" charset="0"/>
              </a:rPr>
              <a:t>COMO CAMINHAR.</a:t>
            </a:r>
          </a:p>
          <a:p>
            <a:pPr algn="ctr"/>
            <a:r>
              <a:rPr lang="pt-BR" sz="4000" dirty="0">
                <a:latin typeface="Impact" pitchFamily="34" charset="0"/>
              </a:rPr>
              <a:t>QUANDO VIER </a:t>
            </a:r>
            <a:r>
              <a:rPr lang="pt-BR" sz="4000" dirty="0" smtClean="0">
                <a:latin typeface="Impact" pitchFamily="34" charset="0"/>
              </a:rPr>
              <a:t>A NOITE</a:t>
            </a:r>
            <a:endParaRPr lang="pt-BR" sz="4000" dirty="0">
              <a:latin typeface="Impact" pitchFamily="34" charset="0"/>
            </a:endParaRPr>
          </a:p>
          <a:p>
            <a:pPr algn="ctr"/>
            <a:r>
              <a:rPr lang="pt-BR" sz="4000" dirty="0">
                <a:latin typeface="Impact" pitchFamily="34" charset="0"/>
              </a:rPr>
              <a:t>E NÃO PUDERES </a:t>
            </a:r>
            <a:r>
              <a:rPr lang="pt-BR" sz="4000" dirty="0" smtClean="0">
                <a:latin typeface="Impact" pitchFamily="34" charset="0"/>
              </a:rPr>
              <a:t>VER</a:t>
            </a:r>
            <a:r>
              <a:rPr lang="pt-BR" sz="4000" dirty="0">
                <a:latin typeface="Impact" pitchFamily="34" charset="0"/>
              </a:rPr>
              <a:t>,</a:t>
            </a:r>
          </a:p>
          <a:p>
            <a:pPr algn="ctr"/>
            <a:r>
              <a:rPr lang="pt-BR" sz="4000" dirty="0">
                <a:latin typeface="Impact" pitchFamily="34" charset="0"/>
              </a:rPr>
              <a:t>SEJA DEUS A </a:t>
            </a:r>
            <a:r>
              <a:rPr lang="pt-BR" sz="4000" dirty="0" smtClean="0">
                <a:latin typeface="Impact" pitchFamily="34" charset="0"/>
              </a:rPr>
              <a:t>LUZ</a:t>
            </a:r>
            <a:endParaRPr lang="pt-BR" sz="4000" dirty="0">
              <a:latin typeface="Impact" pitchFamily="34" charset="0"/>
            </a:endParaRPr>
          </a:p>
          <a:p>
            <a:pPr algn="ctr"/>
            <a:r>
              <a:rPr lang="pt-BR" sz="4000" dirty="0">
                <a:latin typeface="Impact" pitchFamily="34" charset="0"/>
              </a:rPr>
              <a:t>PARA TE GUIAR. AMÉM!</a:t>
            </a:r>
          </a:p>
        </p:txBody>
      </p:sp>
    </p:spTree>
    <p:extLst>
      <p:ext uri="{BB962C8B-B14F-4D97-AF65-F5344CB8AC3E}">
        <p14:creationId xmlns:p14="http://schemas.microsoft.com/office/powerpoint/2010/main" val="8574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uclecio\Downloads\Música\Gui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88" y="0"/>
            <a:ext cx="91518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83568" y="4077072"/>
            <a:ext cx="3512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6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BANDA</a:t>
            </a:r>
          </a:p>
          <a:p>
            <a:pPr algn="ctr"/>
            <a:r>
              <a:rPr lang="pt-BR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Impact" pitchFamily="34" charset="0"/>
              </a:rPr>
              <a:t>EM OBRAS</a:t>
            </a:r>
            <a:endParaRPr lang="pt-BR" sz="6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Impac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5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uclecio\Downloads\BDomingo0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229486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016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1158</Words>
  <Application>Microsoft Office PowerPoint</Application>
  <PresentationFormat>Apresentação na tela (4:3)</PresentationFormat>
  <Paragraphs>300</Paragraphs>
  <Slides>65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65</vt:i4>
      </vt:variant>
    </vt:vector>
  </HeadingPairs>
  <TitlesOfParts>
    <vt:vector size="6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Euclecio</dc:creator>
  <cp:lastModifiedBy>Euclecio</cp:lastModifiedBy>
  <cp:revision>39</cp:revision>
  <dcterms:created xsi:type="dcterms:W3CDTF">2015-10-10T09:21:18Z</dcterms:created>
  <dcterms:modified xsi:type="dcterms:W3CDTF">2015-10-23T17:15:53Z</dcterms:modified>
</cp:coreProperties>
</file>