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90" r:id="rId5"/>
    <p:sldId id="259" r:id="rId6"/>
    <p:sldId id="260" r:id="rId7"/>
    <p:sldId id="261" r:id="rId8"/>
    <p:sldId id="262" r:id="rId9"/>
    <p:sldId id="267" r:id="rId10"/>
    <p:sldId id="263" r:id="rId11"/>
    <p:sldId id="264" r:id="rId12"/>
    <p:sldId id="265" r:id="rId13"/>
    <p:sldId id="276" r:id="rId14"/>
    <p:sldId id="268" r:id="rId15"/>
    <p:sldId id="269" r:id="rId16"/>
    <p:sldId id="266" r:id="rId17"/>
    <p:sldId id="277" r:id="rId18"/>
    <p:sldId id="270" r:id="rId19"/>
    <p:sldId id="271" r:id="rId20"/>
    <p:sldId id="278" r:id="rId21"/>
    <p:sldId id="279" r:id="rId22"/>
    <p:sldId id="280" r:id="rId23"/>
    <p:sldId id="274" r:id="rId24"/>
    <p:sldId id="275" r:id="rId25"/>
    <p:sldId id="281" r:id="rId26"/>
    <p:sldId id="273" r:id="rId27"/>
    <p:sldId id="285" r:id="rId28"/>
    <p:sldId id="286" r:id="rId29"/>
    <p:sldId id="283" r:id="rId30"/>
    <p:sldId id="284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978" autoAdjust="0"/>
  </p:normalViewPr>
  <p:slideViewPr>
    <p:cSldViewPr>
      <p:cViewPr varScale="1">
        <p:scale>
          <a:sx n="66" d="100"/>
          <a:sy n="66" d="100"/>
        </p:scale>
        <p:origin x="141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D41B842-0BE0-4DE1-9771-3C252737B306}" type="datetimeFigureOut">
              <a:rPr lang="en-US" smtClean="0"/>
              <a:pPr/>
              <a:t>9/8/2018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0553271-A44A-4BF4-9AE8-E54026E8AC18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14300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World Day of Prayer 2019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Prepared by WDP Slovenia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Come – Everything is Ready!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1977" y="4065431"/>
            <a:ext cx="1905000" cy="1878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83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1. Geography &amp; Population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1676400"/>
            <a:ext cx="4267200" cy="4535764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7025" y="1550894"/>
            <a:ext cx="3127375" cy="468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07025" y="5931271"/>
            <a:ext cx="144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©Tanja Povšnar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7707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350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The Capital - Ljubljana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371707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©Gaby Drewes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23852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7470"/>
            <a:ext cx="9144000" cy="68505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-7434"/>
            <a:ext cx="350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The Capital, Ljubljana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9737" y="315731"/>
            <a:ext cx="12656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 smtClean="0"/>
              <a:t>©</a:t>
            </a:r>
            <a:r>
              <a:rPr lang="en-US" sz="1200" dirty="0" smtClean="0"/>
              <a:t>Lijana Petek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930836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Town of </a:t>
            </a:r>
            <a:r>
              <a:rPr lang="en-US" sz="2400" dirty="0" err="1" smtClean="0"/>
              <a:t>Piran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329851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</a:t>
            </a:r>
            <a:r>
              <a:rPr lang="en-US" sz="1200" dirty="0" smtClean="0"/>
              <a:t>Gaby </a:t>
            </a:r>
            <a:r>
              <a:rPr lang="en-US" sz="1200" dirty="0" err="1" smtClean="0"/>
              <a:t>Drewes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56398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8147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400" dirty="0" smtClean="0"/>
              <a:t>Pušča</a:t>
            </a:r>
            <a:r>
              <a:rPr lang="en-US" sz="2400" dirty="0" smtClean="0"/>
              <a:t> -</a:t>
            </a:r>
            <a:r>
              <a:rPr lang="sl-SI" sz="2400" dirty="0" smtClean="0"/>
              <a:t> </a:t>
            </a:r>
            <a:r>
              <a:rPr lang="sl-SI" sz="2400" dirty="0"/>
              <a:t>Roma </a:t>
            </a:r>
            <a:r>
              <a:rPr lang="en-US" sz="2400" dirty="0" smtClean="0"/>
              <a:t>V</a:t>
            </a:r>
            <a:r>
              <a:rPr lang="sl-SI" sz="2400" dirty="0" smtClean="0"/>
              <a:t>illage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-11151" y="341312"/>
            <a:ext cx="144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 smtClean="0"/>
              <a:t>©</a:t>
            </a:r>
            <a:r>
              <a:rPr lang="sl-SI" sz="1200" dirty="0"/>
              <a:t>Tanja Povšnar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12120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17" y="7432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Mount </a:t>
            </a:r>
            <a:r>
              <a:rPr lang="es-ES" sz="2400" dirty="0" err="1"/>
              <a:t>Triglav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717" y="381000"/>
            <a:ext cx="152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</a:t>
            </a:r>
            <a:r>
              <a:rPr lang="es-ES" sz="1200" dirty="0"/>
              <a:t>Ana Petek </a:t>
            </a:r>
            <a:r>
              <a:rPr lang="es-ES" sz="1200" dirty="0" err="1"/>
              <a:t>Bahar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9534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3317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©Gaby Drewes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5610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</a:rPr>
              <a:t>Lipizzaners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3165"/>
            <a:ext cx="144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 smtClean="0">
                <a:solidFill>
                  <a:schemeClr val="bg1"/>
                </a:solidFill>
              </a:rPr>
              <a:t>©</a:t>
            </a:r>
            <a:r>
              <a:rPr lang="en-US" sz="1200" dirty="0" err="1" smtClean="0">
                <a:solidFill>
                  <a:schemeClr val="bg1"/>
                </a:solidFill>
              </a:rPr>
              <a:t>Branko</a:t>
            </a:r>
            <a:r>
              <a:rPr lang="en-US" sz="1200" dirty="0" smtClean="0">
                <a:solidFill>
                  <a:schemeClr val="bg1"/>
                </a:solidFill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</a:rPr>
              <a:t>Petauer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98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581001"/>
            <a:ext cx="13335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©Lijana Petek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9988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7434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Bled Lake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87103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©</a:t>
            </a:r>
            <a:r>
              <a:rPr lang="en-US" sz="1200" dirty="0" err="1" smtClean="0"/>
              <a:t>Miro</a:t>
            </a:r>
            <a:r>
              <a:rPr lang="en-US" sz="1200" dirty="0" smtClean="0"/>
              <a:t> </a:t>
            </a:r>
            <a:r>
              <a:rPr lang="en-US" sz="1200" dirty="0" err="1" smtClean="0"/>
              <a:t>Zalokar</a:t>
            </a:r>
            <a:r>
              <a:rPr lang="en-US" sz="1200" dirty="0" smtClean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3084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868" y="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Park </a:t>
            </a:r>
            <a:r>
              <a:rPr lang="en-US" sz="2400" dirty="0" err="1" smtClean="0">
                <a:solidFill>
                  <a:schemeClr val="bg1"/>
                </a:solidFill>
              </a:rPr>
              <a:t>Škocjanske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</a:t>
            </a:r>
            <a:r>
              <a:rPr lang="en-US" sz="2400" dirty="0" err="1" smtClean="0">
                <a:solidFill>
                  <a:schemeClr val="bg1"/>
                </a:solidFill>
              </a:rPr>
              <a:t>ame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868" y="390820"/>
            <a:ext cx="1143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©</a:t>
            </a:r>
            <a:r>
              <a:rPr lang="en-US" sz="1200" dirty="0" err="1" smtClean="0">
                <a:solidFill>
                  <a:schemeClr val="bg1"/>
                </a:solidFill>
              </a:rPr>
              <a:t>Borut</a:t>
            </a:r>
            <a:r>
              <a:rPr lang="en-US" sz="1200" dirty="0" smtClean="0">
                <a:solidFill>
                  <a:schemeClr val="bg1"/>
                </a:solidFill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</a:rPr>
              <a:t>Lozej</a:t>
            </a:r>
            <a:r>
              <a:rPr lang="en-US" sz="1200" dirty="0" smtClean="0">
                <a:solidFill>
                  <a:schemeClr val="bg1"/>
                </a:solidFill>
              </a:rPr>
              <a:t> 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33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2. Political History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1921541"/>
            <a:ext cx="2553629" cy="37744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5713500"/>
            <a:ext cx="2553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400" dirty="0" smtClean="0"/>
              <a:t>Neanderthal </a:t>
            </a:r>
            <a:r>
              <a:rPr lang="sl-SI" sz="1400" dirty="0"/>
              <a:t>flute, </a:t>
            </a:r>
            <a:endParaRPr lang="en-US" sz="1400" dirty="0" smtClean="0"/>
          </a:p>
          <a:p>
            <a:pPr algn="ctr"/>
            <a:r>
              <a:rPr lang="sl-SI" sz="1400" dirty="0" smtClean="0"/>
              <a:t>Paleolithic </a:t>
            </a:r>
            <a:r>
              <a:rPr lang="en-US" sz="1400" dirty="0" smtClean="0"/>
              <a:t>P</a:t>
            </a:r>
            <a:r>
              <a:rPr lang="sl-SI" sz="1400" dirty="0" smtClean="0"/>
              <a:t>eriod</a:t>
            </a:r>
            <a:endParaRPr 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190630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©Lijana Petek</a:t>
            </a:r>
            <a:endParaRPr lang="en-US" sz="1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1921541"/>
            <a:ext cx="2570647" cy="37744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83230" y="5693617"/>
            <a:ext cx="25592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400" dirty="0" smtClean="0"/>
              <a:t>Vače </a:t>
            </a:r>
            <a:r>
              <a:rPr lang="sl-SI" sz="1400" dirty="0"/>
              <a:t>situla, 5th </a:t>
            </a:r>
            <a:r>
              <a:rPr lang="sl-SI" sz="1400" dirty="0" smtClean="0"/>
              <a:t>c.</a:t>
            </a:r>
            <a:r>
              <a:rPr lang="en-US" sz="1400" dirty="0" smtClean="0"/>
              <a:t> </a:t>
            </a:r>
            <a:r>
              <a:rPr lang="sl-SI" sz="1400" dirty="0" smtClean="0"/>
              <a:t>BC</a:t>
            </a:r>
            <a:r>
              <a:rPr lang="en-US" sz="1400" dirty="0" smtClean="0"/>
              <a:t>,</a:t>
            </a:r>
          </a:p>
          <a:p>
            <a:pPr algn="ctr"/>
            <a:r>
              <a:rPr lang="en-US" sz="1400" dirty="0"/>
              <a:t>f</a:t>
            </a:r>
            <a:r>
              <a:rPr lang="en-US" sz="1400" dirty="0" smtClean="0"/>
              <a:t>ound at </a:t>
            </a:r>
            <a:r>
              <a:rPr lang="en-US" sz="1400" dirty="0" err="1" smtClean="0"/>
              <a:t>Hallstatt</a:t>
            </a:r>
            <a:r>
              <a:rPr lang="en-US" sz="1400" dirty="0" smtClean="0"/>
              <a:t> </a:t>
            </a:r>
            <a:r>
              <a:rPr lang="en-US" sz="1400" dirty="0"/>
              <a:t>Archaeological Site in </a:t>
            </a:r>
            <a:r>
              <a:rPr lang="en-US" sz="1400" dirty="0" err="1"/>
              <a:t>Vače</a:t>
            </a:r>
            <a:endParaRPr lang="en-US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1921541"/>
            <a:ext cx="12192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94847" y="1906300"/>
            <a:ext cx="3234690" cy="37744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694847" y="1921541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©Lijana Petek</a:t>
            </a:r>
            <a:endParaRPr lang="en-US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5694847" y="5713500"/>
            <a:ext cx="3234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The Prince’s Rock, </a:t>
            </a:r>
          </a:p>
          <a:p>
            <a:pPr algn="ctr"/>
            <a:r>
              <a:rPr lang="en-US" sz="1400" dirty="0" smtClean="0"/>
              <a:t>symbol of </a:t>
            </a:r>
            <a:r>
              <a:rPr lang="en-US" sz="1400" dirty="0" err="1" smtClean="0"/>
              <a:t>Carantania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39303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717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Partisans hospital, </a:t>
            </a:r>
            <a:r>
              <a:rPr lang="en-US" sz="2400" dirty="0" err="1" smtClean="0"/>
              <a:t>Franje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326882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©Lijana Petek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52556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76800" y="1475174"/>
            <a:ext cx="4114800" cy="367686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614" y="1482089"/>
            <a:ext cx="4740186" cy="36699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6614" y="5152042"/>
            <a:ext cx="4740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Nation Liberation Monument, WWII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876800" y="5152042"/>
            <a:ext cx="411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Parliament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66351" y="640080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©Lijana Petek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37724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33454" y="408801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>
                <a:solidFill>
                  <a:schemeClr val="bg1"/>
                </a:solidFill>
              </a:rPr>
              <a:t>©Tanja Povšnar and Dušan Vrečar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SFRY Army Solider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5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3. Economy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" y="1912510"/>
            <a:ext cx="4114800" cy="3581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0" y="549391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dirty="0"/>
              <a:t>Stainless </a:t>
            </a:r>
            <a:r>
              <a:rPr lang="en-PH" dirty="0" smtClean="0"/>
              <a:t>Steel Industry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640080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</a:t>
            </a:r>
            <a:r>
              <a:rPr lang="en-PH" sz="1200" dirty="0"/>
              <a:t>Lijana Petek</a:t>
            </a:r>
            <a:endParaRPr lang="en-US" sz="1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1912510"/>
            <a:ext cx="4736998" cy="3581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67200" y="5503206"/>
            <a:ext cx="4736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Crystal Factory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26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©Gaby Drewes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21938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6727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©Tanja Povšnar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09070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4. Education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" y="2370248"/>
            <a:ext cx="4419766" cy="28924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91239" y="2370248"/>
            <a:ext cx="4400361" cy="28843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4439" y="6400800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</a:t>
            </a:r>
            <a:r>
              <a:rPr lang="en-PH" sz="1200" dirty="0"/>
              <a:t>Lijana Petek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42189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5. Health Care 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" y="2170325"/>
            <a:ext cx="4368800" cy="3276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3200" y="2170325"/>
            <a:ext cx="121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©Lijana Petek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8200" y="1981423"/>
            <a:ext cx="4305097" cy="36544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54395" y="5358828"/>
            <a:ext cx="144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©Ana Petek </a:t>
            </a:r>
            <a:r>
              <a:rPr lang="en-US" sz="1200" dirty="0" err="1" smtClean="0">
                <a:solidFill>
                  <a:schemeClr val="bg1"/>
                </a:solidFill>
              </a:rPr>
              <a:t>Bahar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94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6. Religion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" y="1676399"/>
            <a:ext cx="3352800" cy="42668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4800" y="5943208"/>
            <a:ext cx="3347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dirty="0"/>
              <a:t>Primož Trubar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90500" y="5666209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>
                <a:solidFill>
                  <a:schemeClr val="bg1"/>
                </a:solidFill>
              </a:rPr>
              <a:t>©</a:t>
            </a:r>
            <a:r>
              <a:rPr lang="en-PH" sz="1200" dirty="0">
                <a:solidFill>
                  <a:schemeClr val="bg1"/>
                </a:solidFill>
              </a:rPr>
              <a:t>Lijana </a:t>
            </a:r>
            <a:r>
              <a:rPr lang="en-PH" sz="1200" dirty="0" smtClean="0">
                <a:solidFill>
                  <a:schemeClr val="bg1"/>
                </a:solidFill>
              </a:rPr>
              <a:t>Petek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15422" y="1677626"/>
            <a:ext cx="5490117" cy="426558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11705" y="5664849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 smtClean="0">
                <a:solidFill>
                  <a:schemeClr val="bg1"/>
                </a:solidFill>
              </a:rPr>
              <a:t>©</a:t>
            </a:r>
            <a:r>
              <a:rPr lang="en-PH" sz="1200" dirty="0">
                <a:solidFill>
                  <a:schemeClr val="bg1"/>
                </a:solidFill>
              </a:rPr>
              <a:t>Tanja </a:t>
            </a:r>
            <a:r>
              <a:rPr lang="en-PH" sz="1200" dirty="0" err="1">
                <a:solidFill>
                  <a:schemeClr val="bg1"/>
                </a:solidFill>
              </a:rPr>
              <a:t>Povšnar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11705" y="5943208"/>
            <a:ext cx="5493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Lutheran Church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35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6"/>
            <a:ext cx="9144000" cy="68532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25025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>
                <a:solidFill>
                  <a:schemeClr val="bg1"/>
                </a:solidFill>
              </a:rPr>
              <a:t>©</a:t>
            </a:r>
            <a:r>
              <a:rPr lang="en-PH" sz="1200" dirty="0">
                <a:solidFill>
                  <a:schemeClr val="bg1"/>
                </a:solidFill>
              </a:rPr>
              <a:t>Lijana </a:t>
            </a:r>
            <a:r>
              <a:rPr lang="en-PH" sz="1200" dirty="0" smtClean="0">
                <a:solidFill>
                  <a:schemeClr val="bg1"/>
                </a:solidFill>
              </a:rPr>
              <a:t>Petek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860"/>
            <a:ext cx="746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Russian Orthodox Chapel in </a:t>
            </a:r>
            <a:r>
              <a:rPr lang="en-US" sz="2400" dirty="0" err="1" smtClean="0">
                <a:solidFill>
                  <a:schemeClr val="bg1"/>
                </a:solidFill>
              </a:rPr>
              <a:t>Triglav</a:t>
            </a:r>
            <a:r>
              <a:rPr lang="en-US" sz="2400" dirty="0" smtClean="0">
                <a:solidFill>
                  <a:schemeClr val="bg1"/>
                </a:solidFill>
              </a:rPr>
              <a:t> National Park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17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289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Catholic Church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6020" y="32316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 smtClean="0"/>
              <a:t>©</a:t>
            </a:r>
            <a:r>
              <a:rPr lang="en-US" sz="1200" dirty="0" smtClean="0"/>
              <a:t>WDPIC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3341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7. Women’s Life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" y="1828800"/>
            <a:ext cx="4907197" cy="39491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59596" y="1828800"/>
            <a:ext cx="3932004" cy="39491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2844" y="5777998"/>
            <a:ext cx="488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Bazar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059596" y="5777998"/>
            <a:ext cx="3932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Idrijan</a:t>
            </a:r>
            <a:r>
              <a:rPr lang="en-US" dirty="0" smtClean="0"/>
              <a:t> lace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2844" y="640080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</a:t>
            </a:r>
            <a:r>
              <a:rPr lang="en-PH" sz="1200" dirty="0"/>
              <a:t>Lijana </a:t>
            </a:r>
            <a:r>
              <a:rPr lang="en-PH" sz="1200" dirty="0" smtClean="0"/>
              <a:t>Petek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28414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7801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>
                <a:solidFill>
                  <a:schemeClr val="bg1"/>
                </a:solidFill>
              </a:rPr>
              <a:t>©</a:t>
            </a:r>
            <a:r>
              <a:rPr lang="en-PH" sz="1200" dirty="0" err="1">
                <a:solidFill>
                  <a:schemeClr val="bg1"/>
                </a:solidFill>
              </a:rPr>
              <a:t>Miro</a:t>
            </a:r>
            <a:r>
              <a:rPr lang="en-PH" sz="1200" dirty="0">
                <a:solidFill>
                  <a:schemeClr val="bg1"/>
                </a:solidFill>
              </a:rPr>
              <a:t> </a:t>
            </a:r>
            <a:r>
              <a:rPr lang="en-PH" sz="1200" dirty="0" err="1">
                <a:solidFill>
                  <a:schemeClr val="bg1"/>
                </a:solidFill>
              </a:rPr>
              <a:t>Zalokar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3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8. Cuisine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2286000"/>
            <a:ext cx="4686300" cy="3124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0" y="5133201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</a:t>
            </a:r>
            <a:r>
              <a:rPr lang="es-ES" sz="1200" dirty="0"/>
              <a:t>Tanja </a:t>
            </a:r>
            <a:r>
              <a:rPr lang="es-ES" sz="1200" dirty="0" err="1"/>
              <a:t>Povšnar</a:t>
            </a:r>
            <a:r>
              <a:rPr lang="es-ES" sz="1200" dirty="0"/>
              <a:t> </a:t>
            </a:r>
            <a:endParaRPr lang="en-US" sz="1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38700" y="2286000"/>
            <a:ext cx="4168605" cy="3124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07105" y="5084879"/>
            <a:ext cx="16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l-SI" sz="1200" dirty="0" smtClean="0"/>
              <a:t>©</a:t>
            </a:r>
            <a:r>
              <a:rPr lang="es-ES" sz="1200" dirty="0" smtClean="0"/>
              <a:t>Ana Petek </a:t>
            </a:r>
            <a:r>
              <a:rPr lang="es-ES" sz="1200" dirty="0" err="1" smtClean="0"/>
              <a:t>Bahar</a:t>
            </a:r>
            <a:r>
              <a:rPr lang="es-ES" sz="1200" dirty="0" smtClean="0"/>
              <a:t> </a:t>
            </a:r>
            <a:endParaRPr 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152400" y="5410200"/>
            <a:ext cx="468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Typical lunch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838699" y="5417634"/>
            <a:ext cx="4168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Walnut </a:t>
            </a:r>
            <a:r>
              <a:rPr lang="en-US" dirty="0" err="1" smtClean="0"/>
              <a:t>potica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22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9. World Day of Prayer in Slovenia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050" y="2057400"/>
            <a:ext cx="4092150" cy="2971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2693" y="2057400"/>
            <a:ext cx="4638907" cy="2971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5050" y="5029200"/>
            <a:ext cx="4092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WDP Service in </a:t>
            </a:r>
            <a:r>
              <a:rPr lang="en-US" dirty="0" err="1" smtClean="0"/>
              <a:t>Rogaška</a:t>
            </a:r>
            <a:r>
              <a:rPr lang="en-US" dirty="0" smtClean="0"/>
              <a:t> </a:t>
            </a:r>
            <a:r>
              <a:rPr lang="en-US" dirty="0" err="1"/>
              <a:t>Slatina</a:t>
            </a:r>
            <a:r>
              <a:rPr lang="en-US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52693" y="5029200"/>
            <a:ext cx="4638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WDP Service in Ljubljana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75050" y="4752201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>
                <a:solidFill>
                  <a:schemeClr val="bg1"/>
                </a:solidFill>
              </a:rPr>
              <a:t>©</a:t>
            </a:r>
            <a:r>
              <a:rPr lang="es-ES_tradnl" sz="1200" dirty="0">
                <a:solidFill>
                  <a:schemeClr val="bg1"/>
                </a:solidFill>
              </a:rPr>
              <a:t>Lijana Petek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72400" y="4752201"/>
            <a:ext cx="1219200" cy="269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dirty="0">
                <a:solidFill>
                  <a:schemeClr val="bg1"/>
                </a:solidFill>
              </a:rPr>
              <a:t>©Tanja Povšnar</a:t>
            </a:r>
            <a:endParaRPr lang="en-U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76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742663" y="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/>
              <a:t>©</a:t>
            </a:r>
            <a:r>
              <a:rPr lang="en-PH" sz="1200" dirty="0"/>
              <a:t>Tanja </a:t>
            </a:r>
            <a:r>
              <a:rPr lang="en-PH" sz="1200" dirty="0" err="1"/>
              <a:t>Povšnar</a:t>
            </a:r>
            <a:r>
              <a:rPr lang="en-PH" sz="1200" dirty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1445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371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51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6378"/>
            <a:ext cx="9144000" cy="685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371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26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68" y="6534150"/>
            <a:ext cx="1371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89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10. Artist &amp; Artwork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1544444"/>
            <a:ext cx="3505200" cy="467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1" y="1525859"/>
            <a:ext cx="2945160" cy="441774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53001" y="5943600"/>
            <a:ext cx="2945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dirty="0" err="1"/>
              <a:t>Rezka</a:t>
            </a:r>
            <a:r>
              <a:rPr lang="en-PH" dirty="0"/>
              <a:t> </a:t>
            </a:r>
            <a:r>
              <a:rPr lang="en-PH" dirty="0" err="1"/>
              <a:t>Arnuš</a:t>
            </a:r>
            <a:r>
              <a:rPr lang="en-PH" dirty="0"/>
              <a:t>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953001" y="5666601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200" dirty="0" smtClean="0">
                <a:solidFill>
                  <a:schemeClr val="bg1"/>
                </a:solidFill>
              </a:rPr>
              <a:t>©</a:t>
            </a:r>
            <a:r>
              <a:rPr lang="en-PH" sz="1200" dirty="0" err="1">
                <a:solidFill>
                  <a:schemeClr val="bg1"/>
                </a:solidFill>
              </a:rPr>
              <a:t>Branko</a:t>
            </a:r>
            <a:r>
              <a:rPr lang="en-PH" sz="1200" dirty="0">
                <a:solidFill>
                  <a:schemeClr val="bg1"/>
                </a:solidFill>
              </a:rPr>
              <a:t> </a:t>
            </a:r>
            <a:r>
              <a:rPr lang="en-PH" sz="1200" dirty="0" err="1">
                <a:solidFill>
                  <a:schemeClr val="bg1"/>
                </a:solidFill>
              </a:rPr>
              <a:t>Arnuš</a:t>
            </a:r>
            <a:r>
              <a:rPr lang="en-PH" sz="1200" dirty="0">
                <a:solidFill>
                  <a:schemeClr val="bg1"/>
                </a:solidFill>
              </a:rPr>
              <a:t>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5800" y="5941045"/>
            <a:ext cx="1143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PH" sz="1200" dirty="0" smtClean="0">
                <a:solidFill>
                  <a:schemeClr val="bg1"/>
                </a:solidFill>
              </a:rPr>
              <a:t>©</a:t>
            </a:r>
            <a:r>
              <a:rPr lang="en-PH" sz="1200" dirty="0" err="1" smtClean="0">
                <a:solidFill>
                  <a:schemeClr val="bg1"/>
                </a:solidFill>
              </a:rPr>
              <a:t>Janez</a:t>
            </a:r>
            <a:r>
              <a:rPr lang="en-PH" sz="1200" dirty="0" smtClean="0">
                <a:solidFill>
                  <a:schemeClr val="bg1"/>
                </a:solidFill>
              </a:rPr>
              <a:t> </a:t>
            </a:r>
            <a:r>
              <a:rPr lang="en-PH" sz="1200" dirty="0" err="1" smtClean="0">
                <a:solidFill>
                  <a:schemeClr val="bg1"/>
                </a:solidFill>
              </a:rPr>
              <a:t>Strah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84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400</TotalTime>
  <Words>268</Words>
  <Application>Microsoft Office PowerPoint</Application>
  <PresentationFormat>Apresentação na tela (4:3)</PresentationFormat>
  <Paragraphs>79</Paragraphs>
  <Slides>33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7" baseType="lpstr">
      <vt:lpstr>Georgia</vt:lpstr>
      <vt:lpstr>Wingdings</vt:lpstr>
      <vt:lpstr>Wingdings 2</vt:lpstr>
      <vt:lpstr>Civic</vt:lpstr>
      <vt:lpstr>Come – Everything is Ready!</vt:lpstr>
      <vt:lpstr>1. Geography &amp; Population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2. Political History</vt:lpstr>
      <vt:lpstr>Apresentação do PowerPoint</vt:lpstr>
      <vt:lpstr>Apresentação do PowerPoint</vt:lpstr>
      <vt:lpstr>Apresentação do PowerPoint</vt:lpstr>
      <vt:lpstr>3. Economy</vt:lpstr>
      <vt:lpstr>Apresentação do PowerPoint</vt:lpstr>
      <vt:lpstr>Apresentação do PowerPoint</vt:lpstr>
      <vt:lpstr>4. Education</vt:lpstr>
      <vt:lpstr>5. Health Care </vt:lpstr>
      <vt:lpstr>6. Religion</vt:lpstr>
      <vt:lpstr>Apresentação do PowerPoint</vt:lpstr>
      <vt:lpstr>Apresentação do PowerPoint</vt:lpstr>
      <vt:lpstr>7. Women’s Life</vt:lpstr>
      <vt:lpstr>Apresentação do PowerPoint</vt:lpstr>
      <vt:lpstr>8. Cuisine</vt:lpstr>
      <vt:lpstr>9. World Day of Prayer in Slovenia</vt:lpstr>
      <vt:lpstr>Apresentação do PowerPoint</vt:lpstr>
      <vt:lpstr>Apresentação do PowerPoint</vt:lpstr>
      <vt:lpstr>Apresentação do PowerPoint</vt:lpstr>
      <vt:lpstr>Apresentação do PowerPoint</vt:lpstr>
      <vt:lpstr>10. Artist &amp; Artwork</vt:lpstr>
    </vt:vector>
  </TitlesOfParts>
  <Company>Sisters of St. Dominic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Usuário do Windows</cp:lastModifiedBy>
  <cp:revision>23</cp:revision>
  <dcterms:created xsi:type="dcterms:W3CDTF">2018-03-22T15:05:58Z</dcterms:created>
  <dcterms:modified xsi:type="dcterms:W3CDTF">2018-09-08T23:00:36Z</dcterms:modified>
</cp:coreProperties>
</file>