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61" r:id="rId3"/>
    <p:sldId id="376" r:id="rId4"/>
    <p:sldId id="377" r:id="rId5"/>
    <p:sldId id="323" r:id="rId6"/>
    <p:sldId id="355" r:id="rId7"/>
    <p:sldId id="356" r:id="rId8"/>
    <p:sldId id="362" r:id="rId9"/>
    <p:sldId id="341" r:id="rId10"/>
    <p:sldId id="343" r:id="rId11"/>
    <p:sldId id="277" r:id="rId12"/>
    <p:sldId id="344" r:id="rId13"/>
    <p:sldId id="359" r:id="rId14"/>
    <p:sldId id="360" r:id="rId15"/>
    <p:sldId id="361" r:id="rId16"/>
    <p:sldId id="302" r:id="rId17"/>
    <p:sldId id="276" r:id="rId18"/>
    <p:sldId id="345" r:id="rId19"/>
    <p:sldId id="346" r:id="rId20"/>
    <p:sldId id="363" r:id="rId21"/>
    <p:sldId id="326" r:id="rId22"/>
    <p:sldId id="347" r:id="rId23"/>
    <p:sldId id="358" r:id="rId24"/>
    <p:sldId id="348" r:id="rId25"/>
    <p:sldId id="349" r:id="rId26"/>
    <p:sldId id="350" r:id="rId27"/>
    <p:sldId id="364" r:id="rId28"/>
    <p:sldId id="365" r:id="rId29"/>
    <p:sldId id="366" r:id="rId30"/>
    <p:sldId id="367" r:id="rId31"/>
    <p:sldId id="351" r:id="rId32"/>
    <p:sldId id="352" r:id="rId33"/>
    <p:sldId id="310" r:id="rId34"/>
    <p:sldId id="354" r:id="rId35"/>
    <p:sldId id="368" r:id="rId36"/>
    <p:sldId id="369" r:id="rId37"/>
    <p:sldId id="370" r:id="rId38"/>
    <p:sldId id="328" r:id="rId39"/>
    <p:sldId id="375" r:id="rId40"/>
    <p:sldId id="304" r:id="rId41"/>
    <p:sldId id="371" r:id="rId42"/>
    <p:sldId id="372" r:id="rId43"/>
    <p:sldId id="373" r:id="rId44"/>
    <p:sldId id="333" r:id="rId45"/>
    <p:sldId id="264" r:id="rId46"/>
    <p:sldId id="334" r:id="rId47"/>
    <p:sldId id="374" r:id="rId48"/>
    <p:sldId id="297" r:id="rId49"/>
    <p:sldId id="338" r:id="rId50"/>
    <p:sldId id="259" r:id="rId5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483700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101" y="5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899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496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3680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629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011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4898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5477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58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794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86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9179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021DB-C68B-455F-9D2E-024B8934FB36}" type="datetimeFigureOut">
              <a:rPr lang="pt-BR" smtClean="0"/>
              <a:t>06/10/2019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9272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1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5386192"/>
            <a:ext cx="12192000" cy="10464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r>
              <a:rPr lang="pt-BR" sz="6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r>
              <a:rPr lang="pt-BR" sz="6200" dirty="0" smtClean="0">
                <a:solidFill>
                  <a:srgbClr val="4837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6200" dirty="0" smtClean="0">
                <a:solidFill>
                  <a:srgbClr val="483700"/>
                </a:solidFill>
                <a:latin typeface="Impact" panose="020B0806030902050204" pitchFamily="34" charset="0"/>
              </a:rPr>
              <a:t>COMUNIDADE DE GUARATUBA</a:t>
            </a:r>
            <a:r>
              <a:rPr lang="pt-BR" sz="6200" dirty="0" smtClean="0">
                <a:solidFill>
                  <a:srgbClr val="4837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6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r>
              <a:rPr lang="pt-BR" sz="6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endParaRPr lang="pt-BR" sz="62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825" y="155531"/>
            <a:ext cx="6050071" cy="523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66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1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4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5298510"/>
            <a:ext cx="12192000" cy="101566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                                                   PRELÚDIO</a:t>
            </a:r>
            <a:endParaRPr lang="pt-BR" sz="6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" y="0"/>
            <a:ext cx="3200916" cy="6858000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4302173" y="509908"/>
            <a:ext cx="7096511" cy="4278694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SANTO,</a:t>
            </a:r>
          </a:p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SANTO,</a:t>
            </a:r>
          </a:p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SANTO!</a:t>
            </a:r>
            <a:endParaRPr lang="pt-BR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57" y="5218798"/>
            <a:ext cx="10953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23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80724"/>
            <a:ext cx="12191999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DEUS ONIPOTENTE!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CANTAM DE MANHÃ NOSSAS VOZES COM ARDOR.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BOM E VERDADEIRO!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DEUS TRIÚNO, EXCELSO CRIADOR!</a:t>
            </a: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TODOS OS REMIDOS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JUNTOS COM OS ANJOS PROCLAMAM TEU LOUVOR.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ANTES DE FORMAR-SE O FIRMAMENTO E A TERRA,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ERAS E SEMPRE ÉS E HÁS DE SER, SENHOR.</a:t>
            </a:r>
            <a:endParaRPr lang="pt-BR" sz="48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30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72853"/>
            <a:ext cx="1219200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NÓS - OS PECADORES -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PODEMOS VER TUA GLÓRIA SEM TREMOR.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 SOMENTE ÉS SANTO. SÓ TU ÉS PERFEITO.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SOBERANO, IMENSO EM TEU AMOR.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DEUS ONIPOTENTE...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TUAS OBRAS LOUVAM TEU NOME COM FERVOR.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JUSTO E COMPASSIVO...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DEUS TRIÚNO, EXCELSO CRIADOR!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8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1" y="444137"/>
            <a:ext cx="10045338" cy="615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09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84318" y="305068"/>
            <a:ext cx="770768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era carpinteiro. Ele lidou com construção. Quando citou </a:t>
            </a:r>
            <a:endParaRPr lang="pt-BR" sz="4000" dirty="0" smtClean="0">
              <a:solidFill>
                <a:schemeClr val="accent4">
                  <a:lumMod val="40000"/>
                  <a:lumOff val="6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40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necessidade de um firme fundamento (Mt 7.24-27</a:t>
            </a:r>
            <a:r>
              <a:rPr lang="pt-BR" sz="40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pt-BR" sz="40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sabia do que estava falando. É necessário OUVIR o Evangelho. É urgente a PRÁTICA do amor. Tal exercício do ouvir e praticar começa dentro de casa, continua na igreja e se expande à sociedade. 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31972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21479" y="74235"/>
            <a:ext cx="7657578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3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assim é possível uma mudança na realidade que nos cerca. O amor transforma de dentro para fora. Eu sinto o amor de Deus. Ele me torna instrumento deste amor. A vida se torna uma construção constante, tanto do caráter, quanto da realidade. Agora, reflita comigo... </a:t>
            </a:r>
            <a:endParaRPr lang="pt-BR" sz="43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93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C:\Users\Euclécio\Downloads\Construção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3611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5361140" y="96023"/>
            <a:ext cx="68308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5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construtor faz uso constante de três objetos: Esquadro, nível e prumo. O alicerce precisa estar no ângulo e nível certos. Ao ser erguida a parede, o prumo permite a retidão. Em nossa vida, tais instrumentos podem ser comparados à Bíblia. Ela nos permite uma visão correta da vida. Ela traz equilíbrio. Ela proporciona crescimento, tijolo após tijolo, experiência após experiência. </a:t>
            </a:r>
            <a:endParaRPr lang="pt-BR" sz="3500" dirty="0"/>
          </a:p>
        </p:txBody>
      </p:sp>
    </p:spTree>
    <p:extLst>
      <p:ext uri="{BB962C8B-B14F-4D97-AF65-F5344CB8AC3E}">
        <p14:creationId xmlns:p14="http://schemas.microsoft.com/office/powerpoint/2010/main" val="44260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C:\Users\Euclécio\Downloads\Construção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3611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5361140" y="0"/>
            <a:ext cx="68308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Mas, ninguém é santo. Acertamos e erramos. Por isso, temos a graça de viver numa COMUNIDADE de justos e pecadores. Ajudamos e somos ajudados. Corrigimos e somos exortados. Através da vida comunitária, Deus usa o esquadro, o nível e o prumo em nossa caminhada de fé. Então, olhe </a:t>
            </a:r>
            <a:r>
              <a:rPr lang="pt-BR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adiante. </a:t>
            </a:r>
            <a:r>
              <a:rPr lang="pt-BR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Agradeça pela família </a:t>
            </a:r>
            <a:endParaRPr lang="pt-BR" sz="3600" dirty="0" smtClean="0">
              <a:solidFill>
                <a:schemeClr val="accent4">
                  <a:lumMod val="40000"/>
                  <a:lumOff val="6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</a:t>
            </a:r>
            <a:r>
              <a:rPr lang="pt-BR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fé</a:t>
            </a:r>
            <a:r>
              <a:rPr lang="pt-BR" sz="3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t-BR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Seja uma bênção e permita que o irmão o abençoe.</a:t>
            </a:r>
            <a:endParaRPr lang="pt-BR" sz="36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00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5298510"/>
            <a:ext cx="12192000" cy="1015663"/>
          </a:xfrm>
          <a:prstGeom prst="rect">
            <a:avLst/>
          </a:prstGeom>
          <a:solidFill>
            <a:srgbClr val="800000"/>
          </a:solidFill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                                                             HPD 235</a:t>
            </a:r>
            <a:endParaRPr lang="pt-BR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" y="0"/>
            <a:ext cx="3200916" cy="6858000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4302173" y="509908"/>
            <a:ext cx="7096511" cy="4278694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SEU NOME É...</a:t>
            </a:r>
            <a:endParaRPr lang="pt-BR" sz="6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62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318087"/>
            <a:ext cx="12192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MARAVILHOSO,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MARAVILHOSO,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MARAVILHOSO,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DA ETERNIDADE, PRÍNCIPE DA PAZ.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CONSELHEIRO,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CONSELHEIRO,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CONSELHEIRO,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DA ETERNIDADE, PRÍNCIPE DA PAZ.</a:t>
            </a:r>
            <a:endParaRPr lang="pt-BR" sz="480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20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318088"/>
            <a:ext cx="12192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DEUS FORTE,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DEUS FORTE,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DEUS FORTE,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DA ETERNIDADE, PRÍNCIPE DA PAZ.</a:t>
            </a: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MARAVILHOSO,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CONSELHEIRO,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NOME É DEUS FORTE,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DA ETERNIDADE, PRÍNCIPE DA PAZ.</a:t>
            </a:r>
            <a:endParaRPr lang="pt-BR" sz="480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2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5660" y="3811012"/>
            <a:ext cx="65372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</a:t>
            </a:r>
          </a:p>
          <a:p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PECADOS</a:t>
            </a:r>
            <a:endParaRPr lang="pt-BR" sz="9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6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676405"/>
            <a:ext cx="121920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SALMO 37.3-6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VOU ENTREGAR-ME NAS MÃOS DE DEUS!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31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586484" y="405095"/>
            <a:ext cx="6096000" cy="60478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CONFIE EM DEUS.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 FAÇA O BEM.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E ASSIM, COM TODA A SEGURANÇA, MORE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NA TERRA PROMETIDA.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A SUA FELICIDADE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ESTEJA NO </a:t>
            </a:r>
            <a:r>
              <a:rPr lang="pt-BR" sz="4300" cap="small" dirty="0" smtClean="0">
                <a:solidFill>
                  <a:schemeClr val="bg1"/>
                </a:solidFill>
                <a:latin typeface="Impact" panose="020B0806030902050204" pitchFamily="34" charset="0"/>
              </a:rPr>
              <a:t>SENHOR</a:t>
            </a:r>
            <a:r>
              <a:rPr lang="pt-BR" sz="4300" dirty="0">
                <a:solidFill>
                  <a:schemeClr val="bg1"/>
                </a:solidFill>
                <a:latin typeface="Impact" panose="020B0806030902050204" pitchFamily="34" charset="0"/>
              </a:rPr>
              <a:t>.</a:t>
            </a:r>
            <a:endParaRPr lang="pt-BR" sz="43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ELE LHE DARÁ O QUE O SEU CORAÇÃO DESEJA.</a:t>
            </a:r>
            <a:endParaRPr lang="pt-BR" sz="4300" b="0" i="0" dirty="0"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17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832144" y="148471"/>
            <a:ext cx="6096000" cy="6709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PONHA A SUA VIDA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NAS MÃOS DO </a:t>
            </a:r>
            <a:r>
              <a:rPr lang="pt-BR" sz="4300" cap="small" dirty="0" smtClean="0">
                <a:solidFill>
                  <a:schemeClr val="bg1"/>
                </a:solidFill>
                <a:latin typeface="Impact" panose="020B0806030902050204" pitchFamily="34" charset="0"/>
              </a:rPr>
              <a:t>SENHOR</a:t>
            </a:r>
            <a:r>
              <a:rPr lang="pt-BR" sz="4300" dirty="0">
                <a:solidFill>
                  <a:schemeClr val="bg1"/>
                </a:solidFill>
                <a:latin typeface="Impact" panose="020B0806030902050204" pitchFamily="34" charset="0"/>
              </a:rPr>
              <a:t>.</a:t>
            </a:r>
            <a:endParaRPr lang="pt-BR" sz="43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CONFIE EM DEUS QUE TE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AJUDA.</a:t>
            </a:r>
            <a:r>
              <a:rPr lang="pt-BR" sz="4300" dirty="0">
                <a:solidFill>
                  <a:schemeClr val="bg1"/>
                </a:solidFill>
                <a:latin typeface="Impact" panose="020B0806030902050204" pitchFamily="34" charset="0"/>
              </a:rPr>
              <a:t> </a:t>
            </a:r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ELE FARÁ COM QUE 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HONESTIDADE SEJA 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COMO A LUZ. FARÁ COM 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A JUSTIÇA 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DA SUA CAUSA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BRILHE COMO </a:t>
            </a:r>
          </a:p>
          <a:p>
            <a:pPr algn="ctr"/>
            <a:r>
              <a:rPr lang="pt-BR" sz="43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SOL DO MEIO-DIA.</a:t>
            </a:r>
            <a:endParaRPr lang="pt-BR" sz="4300" b="0" i="0" dirty="0"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28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947" y="345620"/>
            <a:ext cx="5120420" cy="651237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0709" y="685254"/>
            <a:ext cx="705394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DEUS PAI, </a:t>
            </a:r>
            <a:endParaRPr lang="pt-BR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DEUS </a:t>
            </a:r>
            <a:r>
              <a:rPr lang="pt-BR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FILHO E</a:t>
            </a:r>
          </a:p>
          <a:p>
            <a:pPr algn="ctr"/>
            <a:r>
              <a:rPr lang="pt-BR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ESPÍRITO SANTO.</a:t>
            </a:r>
          </a:p>
          <a:p>
            <a:pPr algn="ctr"/>
            <a:endParaRPr lang="pt-BR" sz="2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CONTIGO, CONOSCO...</a:t>
            </a:r>
          </a:p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RENOVANDO A</a:t>
            </a:r>
          </a:p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SUA ALIANÇA!</a:t>
            </a:r>
            <a:endParaRPr lang="pt-BR" sz="5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78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5298510"/>
            <a:ext cx="12192000" cy="101566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                                                             HPD 254</a:t>
            </a:r>
            <a:endParaRPr lang="pt-BR" sz="6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" y="0"/>
            <a:ext cx="3200916" cy="6858000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4302173" y="509908"/>
            <a:ext cx="7096511" cy="4278694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GRANDIOSO</a:t>
            </a:r>
          </a:p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ÉS TU!</a:t>
            </a:r>
            <a:endParaRPr lang="pt-BR" sz="5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91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3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93787"/>
            <a:ext cx="12192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SENHOR, MEU DEUS, QUANDO EU, MARAVILHADO,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CONTEMPLO A TUA IMENSA CRIAÇÃO.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TERRA E O MAR E O CÉU TODO ESTRELADO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VÊM FALAR DA TUA PERFEIÇÃO.</a:t>
            </a: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MINH’ALMA CANTA A TI, SENHOR: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“GRANDIOSO ÉS TU, GRANDIOSO ÉS TU.”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 , MINH’ALMA CANTA A TI, SENHOR: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“GRANDIOSO ÉS TU, GRANDIOSO ÉS TU!”</a:t>
            </a:r>
            <a:endParaRPr lang="pt-BR" sz="48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73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3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93787"/>
            <a:ext cx="12192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QUANDO PENSO QUANTO DEUS ME AMA... 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EM MEU LUGAR NA CRUZ JESUS SOFREU. 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GRATIDÃO MEU CORAÇÃO INFLAMA, 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FOI POR MIM QUE ELE PADECEU.</a:t>
            </a: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MINH’ALMA CANTA A TI, SENHOR: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“GRANDIOSO ÉS TU, GRANDIOSO ÉS TU.”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MINH’ALMA CANTA A TI, SENHOR: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“GRANDIOSO ÉS TU, GRANDIOSO ÉS TU!”</a:t>
            </a:r>
            <a:endParaRPr lang="pt-BR" sz="48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7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3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93787"/>
            <a:ext cx="12192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TUA PALAVRA VEIO REVELAR-ME...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ETERNO ALVO QUE DEVO ALCANÇAR. 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TANTAS BÊNÇÃOS, VENS PRESENTEAR-ME. 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ETERNAMENTE HEI DE TE LOUVAR!</a:t>
            </a: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MINH’ALMA CANTA A TI, SENHOR: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“GRANDIOSO ÉS TU, GRANDIOSO ÉS TU.”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MINH’ALMA CANTA A TI, SENHOR:</a:t>
            </a:r>
            <a:b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“GRANDIOSO ÉS TU, GRANDIOSO ÉS TU!”</a:t>
            </a:r>
            <a:endParaRPr lang="pt-BR" sz="48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676405"/>
            <a:ext cx="12192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HABACUQUE 1.1-4 &amp; 2.1-4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REVOLTA HUMANA E A RESPOSTA DE DEUS!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6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166" y="472027"/>
            <a:ext cx="5003074" cy="622272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313510" y="276327"/>
            <a:ext cx="820347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AFINAL, QUEM É </a:t>
            </a:r>
          </a:p>
          <a:p>
            <a:pPr algn="ctr"/>
            <a:r>
              <a:rPr lang="pt-BR" sz="9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ESSE TAL DE</a:t>
            </a:r>
          </a:p>
          <a:p>
            <a:pPr algn="ctr"/>
            <a:r>
              <a:rPr lang="pt-BR" sz="9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HABACUQUE?</a:t>
            </a:r>
            <a:endParaRPr lang="pt-BR" sz="9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31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5298510"/>
            <a:ext cx="12192000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                                                             HPD 124</a:t>
            </a:r>
            <a:endParaRPr lang="pt-BR" sz="60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" y="0"/>
            <a:ext cx="3200916" cy="6858000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4302173" y="509908"/>
            <a:ext cx="7096511" cy="4278694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DEUS ESTÁ</a:t>
            </a:r>
          </a:p>
          <a:p>
            <a:pPr algn="ctr"/>
            <a:r>
              <a:rPr lang="pt-BR" sz="5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PRESENTE!</a:t>
            </a:r>
            <a:endParaRPr lang="pt-BR" sz="5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28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PRESENTE. TODOS O ADOREMOS.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RESPEITO NOS PROSTREMOS!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CONOSCO. TUDO EM NÓS SE CALE.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A NOSSAS ALMAS FALE!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QUEM O OUVIR OU SENTIR, BAIXE OS OLHOS, CRENTE!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VINDE AO PAI CLEMENTE!</a:t>
            </a:r>
          </a:p>
          <a:p>
            <a:pPr algn="ctr"/>
            <a:endParaRPr lang="pt-B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PRESENTE, QUERUBINS PROSTRADOS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SÃO LHE SERVOS CONSAGRADOS.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SANTO, SANTO, SANTO! VEM CANTANDO EM HINO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 EXÉRCITO DIVINO.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Ó SENHOR, COM FERVOR, NÓS TAMBÉM CANTAMOS,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GRATOS TE EXALTAMOS.</a:t>
            </a:r>
            <a:endParaRPr lang="pt-BR" sz="36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86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BENIGNO E SANTO! POSSA EU EXALTAR-TE.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EM ESPÍRITO, ADORAR-TE.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POSSA EU, COM OS ANJOS, VER-TE, ONIPOTENTE,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ADORAR-TE, REVERENTE!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EU, SENHOR, COM AMOR E COM HUMILDADE...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FAÇA O QUE TE AGRADE.</a:t>
            </a:r>
          </a:p>
          <a:p>
            <a:pPr algn="ctr"/>
            <a:endParaRPr lang="pt-B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TOMA EM MIM MORADA, QUE EU, SANTIFICADO,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TEMPLO A TI SAGRADO.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VEM ILUMINAR-ME QUE, COM ALEGRIA,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 TE HONRE, EM NOITE E DIA.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SENHOR, ONDE FOR, VEJA A TI PRESENTE,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ONIPOTENTE!</a:t>
            </a:r>
            <a:endParaRPr lang="pt-BR" sz="36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22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676405"/>
            <a:ext cx="12192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HABACUQUE 1.1-4 &amp; 2.1-4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REVOLTA HUMANA E A RESPOSTA DE DEUS!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24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0"/>
            <a:ext cx="121920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EIS O DECRETO DE DEUS REVELADO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PROFETA HABACUQUE.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ATÉ QUANDO, SENHOR, EU VOU CLAMAR?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ATÉ QUANDO VOCÊ NÃO VAI ME ESCUTAR?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GRITO: VIOLÊNCIA. VOCÊ NÃO ME SALVA.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POR QUE VOCÊ ME MOSTRA A MALDADE?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ME FAZ VER A OPRESSÃO?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HÁ MUITA BRIGA E CONFUSÃO.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ISSO, A LEI SE AFROUXA. TAMBÉM, A JUSTIÇA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SE MANIFESTA. O MALVADO CERCA O JUSTO.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JUSTIÇA É TORCIDA.</a:t>
            </a:r>
          </a:p>
        </p:txBody>
      </p:sp>
    </p:spTree>
    <p:extLst>
      <p:ext uri="{BB962C8B-B14F-4D97-AF65-F5344CB8AC3E}">
        <p14:creationId xmlns:p14="http://schemas.microsoft.com/office/powerpoint/2010/main" val="274490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4503" y="0"/>
            <a:ext cx="121920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VOU ME COLOCAR NA TORRE DE VIGIA. VOU FICAR 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MINHA FORTALEZA. FICAREI ATENTO PARA 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OUVIR O QUE DEUS ME DIRÁ, 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QUAL SERÁ A SUA RESPOSTA ÀS MINHAS QUEIXAS?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DEUS ME RESPONDEU: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ESCREVA O QUE VOCÊ VIU. FIXE EM TÁBUAS GRANDES,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ONDE ATÉ OS MAIS LIGEIROS PODERÃO LER.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TUDO TEM UM TEMPO DETERMINADO. O FIM É CERTO 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NÃO FALHARÁ. ATÉ PODE TARDAR, MAS NÃO FALHARÁ.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EIS O ORGULHOSO. SUA VIDA NÃO É RETA.</a:t>
            </a:r>
          </a:p>
          <a:p>
            <a:pPr algn="ctr"/>
            <a:r>
              <a:rPr lang="pt-BR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MAS, O JUSTO VIVERÁ PELA FÉ.</a:t>
            </a:r>
            <a:endParaRPr lang="pt-BR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87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6693" cy="506118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0" y="4581129"/>
            <a:ext cx="1219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800" dirty="0">
                <a:solidFill>
                  <a:srgbClr val="D165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Aleluia!!!</a:t>
            </a:r>
          </a:p>
        </p:txBody>
      </p:sp>
    </p:spTree>
    <p:extLst>
      <p:ext uri="{BB962C8B-B14F-4D97-AF65-F5344CB8AC3E}">
        <p14:creationId xmlns:p14="http://schemas.microsoft.com/office/powerpoint/2010/main" val="311936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866605"/>
            <a:ext cx="1219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REFLEXÃO</a:t>
            </a:r>
            <a:endParaRPr lang="pt-BR" sz="16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06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5298510"/>
            <a:ext cx="12192000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                                                             HPD 184</a:t>
            </a:r>
            <a:endParaRPr lang="pt-BR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" y="0"/>
            <a:ext cx="3200916" cy="6858000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4302173" y="509908"/>
            <a:ext cx="7096511" cy="4278694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VAMOS NÓS</a:t>
            </a:r>
          </a:p>
          <a:p>
            <a:pPr algn="ctr"/>
            <a:r>
              <a:rPr lang="pt-BR" sz="5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TRABALHAR!</a:t>
            </a:r>
            <a:endParaRPr lang="pt-BR" sz="5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7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8194" y="341204"/>
            <a:ext cx="1163900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VAMOS NÓS TRABALHAR, SOMOS SERVOS DE DEUS.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NOSSO MESTRE SEGUIR NO CAMINHO DOS CÉUS.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E, NO SEU BOM CONSELHO, O VIGOR RENOVAR, 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DILIGENTES FAZENDO O QUE CRISTO ORDENAR.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NO LABOR, COM FERVOR, A SERVIR A JESUS, 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COM FIRMEZA E FÉ E COM ORAÇÃO...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ATÉ QUE VOLTE O BOM SENHOR.</a:t>
            </a:r>
          </a:p>
          <a:p>
            <a:pPr algn="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VAMOS NÓS TRABALHAR E OS FAMINTOS FARTAR. 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PARA A FONTE OS SEDENTOS  DEPRESSA LEVAR! 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SÓ NA CRUZ DO SENHOR NOSSA GLÓRIA SERÁ, 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POIS JESUS SALVAÇÃO POR SEU SANGUE NOS DÁ!</a:t>
            </a:r>
            <a:endParaRPr lang="pt-BR" sz="3600" b="0" i="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27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4949" y="309886"/>
            <a:ext cx="1137774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VAMOS NÓS TRABALHAR, AOS PERDIDOS DIZER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QUE DE DEUS HOJE MESMO O PERDÃO PODEM TER.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QUEM BUSCAR AO SENHOR REDIMIDO SERÁ,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POIS JESUS SALVAÇÃO PARA SEMPRE NOS DÁ!</a:t>
            </a:r>
          </a:p>
          <a:p>
            <a:pPr algn="ctr"/>
            <a:r>
              <a:rPr lang="pt-BR" sz="3600" dirty="0">
                <a:solidFill>
                  <a:srgbClr val="C00000"/>
                </a:solidFill>
                <a:latin typeface="Impact" panose="020B0806030902050204" pitchFamily="34" charset="0"/>
              </a:rPr>
              <a:t>NO LABOR, COM FERVOR, A SERVIR A JESUS, </a:t>
            </a:r>
          </a:p>
          <a:p>
            <a:pPr algn="ctr"/>
            <a:r>
              <a:rPr lang="pt-BR" sz="3600" dirty="0">
                <a:solidFill>
                  <a:srgbClr val="C00000"/>
                </a:solidFill>
                <a:latin typeface="Impact" panose="020B0806030902050204" pitchFamily="34" charset="0"/>
              </a:rPr>
              <a:t>COM FIRMEZA E FÉ E COM ORAÇÃO...</a:t>
            </a:r>
          </a:p>
          <a:p>
            <a:pPr algn="ctr"/>
            <a:r>
              <a:rPr lang="pt-BR" sz="3600" dirty="0">
                <a:solidFill>
                  <a:srgbClr val="C00000"/>
                </a:solidFill>
                <a:latin typeface="Impact" panose="020B0806030902050204" pitchFamily="34" charset="0"/>
              </a:rPr>
              <a:t>ATÉ QUE VOLTE O BOM SENHOR.</a:t>
            </a:r>
          </a:p>
          <a:p>
            <a:pPr algn="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VAMOS NÓS TRABALHAR, AJUDADOS POR DEUS, 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QUE A COROA DA GLÓRIA NOS DÁ LÁ NOS CÉUS. 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 MANSÃO DOS FIÉIS SEMPITERNA SERÁ,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POIS JESUS SALVAÇÃO GRACIOSA NOS DÁ! </a:t>
            </a:r>
            <a:endParaRPr lang="pt-BR" sz="3600" b="0" i="0" dirty="0">
              <a:solidFill>
                <a:srgbClr val="002060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92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40" y="250034"/>
            <a:ext cx="11680638" cy="640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4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72892" y="4663440"/>
            <a:ext cx="64399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e a partir de</a:t>
            </a:r>
          </a:p>
          <a:p>
            <a:pPr algn="r"/>
            <a:r>
              <a:rPr lang="pt-BR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JESUS!!!</a:t>
            </a:r>
            <a:endParaRPr lang="pt-BR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5984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73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5298510"/>
            <a:ext cx="12192000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                                                             HPD 249</a:t>
            </a:r>
            <a:endParaRPr lang="pt-B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" y="0"/>
            <a:ext cx="3200916" cy="6858000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4302173" y="509908"/>
            <a:ext cx="7096511" cy="427869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GRAÇAS,</a:t>
            </a:r>
          </a:p>
          <a:p>
            <a:pPr algn="ctr"/>
            <a:r>
              <a:rPr lang="pt-BR" sz="5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SENHOR!</a:t>
            </a:r>
            <a:endParaRPr lang="pt-BR" sz="5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39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367660"/>
            <a:ext cx="121920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GRAÇAS, SENHOR, EU RENDO MUITAS GRAÇAS... 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POR ESTE NOVO DIA. GRAÇAS...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SENHOR A TI EU DEVO TODA A ALEGRIA.</a:t>
            </a:r>
          </a:p>
          <a:p>
            <a:pPr algn="ctr"/>
            <a:endParaRPr lang="pt-BR" sz="1400" dirty="0" smtClean="0"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GRAÇAS POR TODOS OS AMIGOS, GRAÇAS...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SENHOR, PELO MEU LAR, GRAÇAS...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QUE ATÉ AO INIMIGO EU POSSO PERDOAR.</a:t>
            </a:r>
          </a:p>
          <a:p>
            <a:pPr algn="ctr"/>
            <a:endParaRPr lang="pt-BR" sz="1400" dirty="0" smtClean="0"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GRAÇAS POR TODO O MEU TRABALHO, GRAÇAS...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PELA FELICIDADE, GRAÇAS...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POR MINHA VIDA TODA E POR TUA VERDADE.</a:t>
            </a:r>
            <a:endParaRPr lang="pt-BR" sz="4000" b="0" i="0" dirty="0"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38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22976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271555" y="197346"/>
            <a:ext cx="7236823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GRAÇAS PELA PALAVRA, 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MUITAS GRAÇAS 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POR TUA VOZ, SENHOR.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GRAÇA POR NUNCA NOS NEGARES TEU DIVINO AMOR.</a:t>
            </a:r>
          </a:p>
          <a:p>
            <a:pPr algn="ctr"/>
            <a:endParaRPr lang="pt-BR" sz="1400" dirty="0" smtClean="0"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GRAÇAS QUE TU NÃO TENS LIMITES, GRAÇAS, Ó DEUS, 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QUE EU POSSO CRER, GRAÇAS!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EU AGRADEÇO </a:t>
            </a:r>
          </a:p>
          <a:p>
            <a:pPr algn="ctr"/>
            <a:r>
              <a:rPr lang="pt-BR" sz="4000" dirty="0" smtClean="0">
                <a:latin typeface="Impact" panose="020B0806030902050204" pitchFamily="34" charset="0"/>
              </a:rPr>
              <a:t>POR PODER AGRADECER.</a:t>
            </a:r>
            <a:endParaRPr lang="pt-BR" sz="4000" b="0" i="0" dirty="0"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9142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24" y="299450"/>
            <a:ext cx="11296389" cy="626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65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/>
          <p:cNvSpPr txBox="1"/>
          <p:nvPr/>
        </p:nvSpPr>
        <p:spPr>
          <a:xfrm>
            <a:off x="563672" y="467307"/>
            <a:ext cx="1107300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FINAL,</a:t>
            </a:r>
          </a:p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INTERCESSÃO,</a:t>
            </a:r>
          </a:p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 &amp;</a:t>
            </a:r>
          </a:p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BÊNÇÃO.</a:t>
            </a:r>
            <a:endParaRPr lang="pt-BR" sz="9600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16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imagem pode conter: uma ou mais pessoas e tex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05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63672" y="467307"/>
            <a:ext cx="1107300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TE ABENÇOE.</a:t>
            </a:r>
          </a:p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TE PROTEJA.</a:t>
            </a:r>
          </a:p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TE DÊ A PAZ.</a:t>
            </a:r>
          </a:p>
          <a:p>
            <a:pPr algn="ctr"/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TE DÊ A PAZ!</a:t>
            </a:r>
          </a:p>
        </p:txBody>
      </p:sp>
    </p:spTree>
    <p:extLst>
      <p:ext uri="{BB962C8B-B14F-4D97-AF65-F5344CB8AC3E}">
        <p14:creationId xmlns:p14="http://schemas.microsoft.com/office/powerpoint/2010/main" val="21795160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38410"/>
            <a:ext cx="10722279" cy="600164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r"/>
            <a:r>
              <a:rPr lang="pt-BR" sz="4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PARABÉNS PRA </a:t>
            </a:r>
            <a:r>
              <a:rPr lang="pt-BR" sz="4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VOCÊ,</a:t>
            </a:r>
          </a:p>
          <a:p>
            <a:pPr algn="r"/>
            <a:r>
              <a:rPr lang="pt-BR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NESTA </a:t>
            </a:r>
            <a:r>
              <a:rPr lang="pt-BR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DATA QUERIDA</a:t>
            </a:r>
            <a:r>
              <a:rPr lang="pt-BR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  <a:endParaRPr lang="pt-BR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FELICIDADES, </a:t>
            </a:r>
            <a:endParaRPr lang="pt-BR" sz="48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8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MUITOS </a:t>
            </a:r>
            <a:r>
              <a:rPr lang="pt-BR" sz="48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ANOS DE VIDA.</a:t>
            </a:r>
          </a:p>
          <a:p>
            <a:pPr algn="r"/>
            <a:r>
              <a:rPr lang="pt-BR" sz="4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</a:t>
            </a:r>
            <a:r>
              <a:rPr lang="pt-BR" sz="4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AO SEU </a:t>
            </a:r>
            <a:r>
              <a:rPr lang="pt-BR" sz="4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LADO, </a:t>
            </a:r>
          </a:p>
          <a:p>
            <a:pPr algn="r"/>
            <a:r>
              <a:rPr lang="pt-BR" sz="4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NESTE </a:t>
            </a:r>
            <a:r>
              <a:rPr lang="pt-BR" sz="4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NOVO </a:t>
            </a:r>
            <a:r>
              <a:rPr lang="pt-BR" sz="4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PORVIR,</a:t>
            </a:r>
            <a:endParaRPr lang="pt-BR" sz="4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VIDA </a:t>
            </a:r>
            <a:r>
              <a:rPr lang="pt-BR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LHE </a:t>
            </a:r>
            <a:r>
              <a:rPr lang="pt-BR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</a:t>
            </a:r>
            <a:endParaRPr lang="pt-BR" sz="4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</a:t>
            </a:r>
            <a:r>
              <a:rPr lang="pt-BR" sz="4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SORRIR.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90" y="438409"/>
            <a:ext cx="4006503" cy="600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7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27" y="4176025"/>
            <a:ext cx="5172074" cy="26819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67933" y="2296381"/>
            <a:ext cx="6025020" cy="213371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80153" y="989556"/>
            <a:ext cx="1015025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QUE VAI</a:t>
            </a:r>
          </a:p>
          <a:p>
            <a:r>
              <a:rPr lang="pt-BR" sz="9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ACONTECER</a:t>
            </a:r>
          </a:p>
          <a:p>
            <a:r>
              <a:rPr lang="pt-BR" sz="9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AGORA?</a:t>
            </a:r>
            <a:endParaRPr lang="pt-BR" sz="92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38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20" y="266308"/>
            <a:ext cx="11558458" cy="659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39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2335</TotalTime>
  <Words>886</Words>
  <Application>Microsoft Office PowerPoint</Application>
  <PresentationFormat>Widescreen</PresentationFormat>
  <Paragraphs>171</Paragraphs>
  <Slides>50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50</vt:i4>
      </vt:variant>
    </vt:vector>
  </HeadingPairs>
  <TitlesOfParts>
    <vt:vector size="57" baseType="lpstr">
      <vt:lpstr>Arial</vt:lpstr>
      <vt:lpstr>Arial Black</vt:lpstr>
      <vt:lpstr>Calibri</vt:lpstr>
      <vt:lpstr>Calibri Light</vt:lpstr>
      <vt:lpstr>Impact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Euclecio</dc:creator>
  <cp:lastModifiedBy>Euclecio</cp:lastModifiedBy>
  <cp:revision>85</cp:revision>
  <dcterms:created xsi:type="dcterms:W3CDTF">2019-07-29T10:27:14Z</dcterms:created>
  <dcterms:modified xsi:type="dcterms:W3CDTF">2019-10-06T10:40:30Z</dcterms:modified>
</cp:coreProperties>
</file>