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720" r:id="rId3"/>
  </p:sldMasterIdLst>
  <p:sldIdLst>
    <p:sldId id="324" r:id="rId4"/>
    <p:sldId id="359" r:id="rId5"/>
    <p:sldId id="341" r:id="rId6"/>
    <p:sldId id="281" r:id="rId7"/>
    <p:sldId id="421" r:id="rId8"/>
    <p:sldId id="406" r:id="rId9"/>
    <p:sldId id="424" r:id="rId10"/>
    <p:sldId id="398" r:id="rId11"/>
    <p:sldId id="399" r:id="rId12"/>
    <p:sldId id="294" r:id="rId13"/>
    <p:sldId id="407" r:id="rId14"/>
    <p:sldId id="408" r:id="rId15"/>
    <p:sldId id="409" r:id="rId16"/>
    <p:sldId id="410" r:id="rId17"/>
    <p:sldId id="418" r:id="rId18"/>
    <p:sldId id="423" r:id="rId19"/>
    <p:sldId id="347" r:id="rId20"/>
    <p:sldId id="397" r:id="rId21"/>
    <p:sldId id="415" r:id="rId22"/>
    <p:sldId id="425" r:id="rId23"/>
    <p:sldId id="413" r:id="rId24"/>
    <p:sldId id="411" r:id="rId25"/>
    <p:sldId id="412" r:id="rId26"/>
    <p:sldId id="427" r:id="rId27"/>
    <p:sldId id="362" r:id="rId28"/>
    <p:sldId id="416" r:id="rId29"/>
    <p:sldId id="417" r:id="rId30"/>
    <p:sldId id="426" r:id="rId31"/>
    <p:sldId id="396" r:id="rId32"/>
    <p:sldId id="298" r:id="rId33"/>
    <p:sldId id="346" r:id="rId34"/>
    <p:sldId id="419" r:id="rId35"/>
    <p:sldId id="420" r:id="rId36"/>
    <p:sldId id="422" r:id="rId37"/>
    <p:sldId id="296" r:id="rId38"/>
    <p:sldId id="405" r:id="rId39"/>
    <p:sldId id="428" r:id="rId40"/>
    <p:sldId id="429" r:id="rId41"/>
    <p:sldId id="261" r:id="rId4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58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789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159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6324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805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027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533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2157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5422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6589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2162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79500" y="1928813"/>
            <a:ext cx="12242800" cy="13311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60589" y="3519487"/>
            <a:ext cx="10080625" cy="1587104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C99A0-5996-42C7-8FA6-BC100E4B3EF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630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1E29F-2061-4BDD-BF08-E8ACCA83466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796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8238" y="3990975"/>
            <a:ext cx="12241212" cy="12334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138238" y="2632473"/>
            <a:ext cx="12241212" cy="135850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CAA7A-F0F0-477D-9AFC-D5B0D46353F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325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79501" y="1791891"/>
            <a:ext cx="6043613" cy="38350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275513" y="1791891"/>
            <a:ext cx="6043612" cy="38350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5A588-2153-4235-B337-634F6F8B2F8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62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0725" y="248841"/>
            <a:ext cx="12960350" cy="1034653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0725" y="1390650"/>
            <a:ext cx="6362700" cy="57864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20725" y="1969294"/>
            <a:ext cx="6362700" cy="357782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7315201" y="1390650"/>
            <a:ext cx="6365875" cy="57864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7315201" y="1969294"/>
            <a:ext cx="6365875" cy="357782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A6490-BD48-429E-940C-E6986D45141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5859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CEAEC5-2783-4C7F-9030-1DC12B5D904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3558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54E0A-A821-49E4-8A45-31F0EBB86E4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5692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0725" y="247651"/>
            <a:ext cx="4737100" cy="10513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630863" y="247651"/>
            <a:ext cx="8050212" cy="52994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20725" y="1298972"/>
            <a:ext cx="4737100" cy="4248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F245D-71AC-41ED-81C7-FF6D8ACEC38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7714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22576" y="4346972"/>
            <a:ext cx="8640763" cy="51315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822576" y="554832"/>
            <a:ext cx="8640763" cy="3726656"/>
          </a:xfrm>
        </p:spPr>
        <p:txBody>
          <a:bodyPr lIns="121474" tIns="63168" rIns="121474" bIns="63168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822576" y="4860131"/>
            <a:ext cx="8640763" cy="7286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222ED-2A9E-4806-9C4D-B67DBC60F63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708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63B02-6705-447C-934F-0FD945EE9E0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8581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260013" y="420291"/>
            <a:ext cx="3059112" cy="520660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079501" y="420291"/>
            <a:ext cx="9028113" cy="520660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E5B57-667A-4A0F-AC0F-67DF806D799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2007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3392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1416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9150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4059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021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0072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320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2340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9173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5090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11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A9D3-5B89-4E9D-B0B1-64C3519A10E5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DA8E7-CB0D-4D2E-B0AC-32F0151C7A3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8903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1" y="347663"/>
            <a:ext cx="7770813" cy="1075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5683" tIns="44557" rIns="85683" bIns="445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 smtClean="0"/>
              <a:t>Clique para editar o formato do título de texto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1" y="1483519"/>
            <a:ext cx="7770813" cy="317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5683" tIns="44557" rIns="85683" bIns="445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 smtClean="0"/>
              <a:t>Clique para editar o formato do texto em estrutura de tópicos</a:t>
            </a:r>
          </a:p>
          <a:p>
            <a:pPr lvl="1"/>
            <a:r>
              <a:rPr lang="en-GB" altLang="pt-BR" smtClean="0"/>
              <a:t>Segundo Nível da Estrutura de Tópicos</a:t>
            </a:r>
          </a:p>
          <a:p>
            <a:pPr lvl="2"/>
            <a:r>
              <a:rPr lang="en-GB" altLang="pt-BR" smtClean="0"/>
              <a:t>Terceiro Nível da Estrutura de Tópicos</a:t>
            </a:r>
          </a:p>
          <a:p>
            <a:pPr lvl="3"/>
            <a:r>
              <a:rPr lang="en-GB" altLang="pt-BR" smtClean="0"/>
              <a:t>Quarto Nível da Estrutura de Tópicos</a:t>
            </a:r>
          </a:p>
          <a:p>
            <a:pPr lvl="4"/>
            <a:r>
              <a:rPr lang="en-GB" altLang="pt-BR" smtClean="0"/>
              <a:t>Quinto Nível da Estrutura de Tópicos</a:t>
            </a:r>
          </a:p>
          <a:p>
            <a:pPr lvl="4"/>
            <a:r>
              <a:rPr lang="en-GB" altLang="pt-BR" smtClean="0"/>
              <a:t>Sexto Nível da Estrutura de Tópicos</a:t>
            </a:r>
          </a:p>
          <a:p>
            <a:pPr lvl="4"/>
            <a:r>
              <a:rPr lang="en-GB" altLang="pt-BR" smtClean="0"/>
              <a:t>Sétimo Nível da Estrutura de Tópicos</a:t>
            </a:r>
          </a:p>
          <a:p>
            <a:pPr lvl="4"/>
            <a:r>
              <a:rPr lang="en-GB" altLang="pt-BR" smtClean="0"/>
              <a:t>Oitavo Nível da Estrutura de Tópicos</a:t>
            </a:r>
          </a:p>
          <a:p>
            <a:pPr lvl="4"/>
            <a:r>
              <a:rPr lang="en-GB" altLang="pt-BR" smtClean="0"/>
              <a:t>Nono Nível da Estrutura de Tópicos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1" y="4687491"/>
            <a:ext cx="1903413" cy="34051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5683" tIns="44557" rIns="85683" bIns="44557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00000"/>
              </a:buClr>
              <a:defRPr sz="130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buFont typeface="Times New Roman" pitchFamily="18" charset="0"/>
              <a:buNone/>
              <a:defRPr/>
            </a:pPr>
            <a:endParaRPr lang="pt-B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1" y="4687491"/>
            <a:ext cx="2892425" cy="34051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5683" tIns="44557" rIns="85683" bIns="44557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Clr>
                <a:srgbClr val="000000"/>
              </a:buClr>
              <a:defRPr sz="130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buFont typeface="Times New Roman" pitchFamily="18" charset="0"/>
              <a:buNone/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1" y="4687491"/>
            <a:ext cx="1903413" cy="34051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5683" tIns="44557" rIns="85683" bIns="44557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00000"/>
              </a:buClr>
              <a:defRPr sz="130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buFont typeface="Times New Roman" pitchFamily="18" charset="0"/>
              <a:buNone/>
              <a:defRPr/>
            </a:pPr>
            <a:fld id="{09821025-23ED-41FB-8EA8-1C3D29493950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buFont typeface="Times New Roman" pitchFamily="18" charset="0"/>
                <a:buNone/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56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27038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4200">
          <a:solidFill>
            <a:srgbClr val="CC0000"/>
          </a:solidFill>
          <a:latin typeface="+mj-lt"/>
          <a:ea typeface="+mj-ea"/>
          <a:cs typeface="+mj-cs"/>
        </a:defRPr>
      </a:lvl1pPr>
      <a:lvl2pPr algn="ctr" defTabSz="427038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42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2pPr>
      <a:lvl3pPr algn="ctr" defTabSz="427038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42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3pPr>
      <a:lvl4pPr algn="ctr" defTabSz="427038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42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4pPr>
      <a:lvl5pPr algn="ctr" defTabSz="427038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42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5pPr>
      <a:lvl6pPr marL="457200" algn="ctr" defTabSz="606425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59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6pPr>
      <a:lvl7pPr marL="914400" algn="ctr" defTabSz="606425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59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7pPr>
      <a:lvl8pPr marL="1371600" algn="ctr" defTabSz="606425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59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8pPr>
      <a:lvl9pPr marL="1828800" algn="ctr" defTabSz="606425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CC0000"/>
        </a:buClr>
        <a:buSzPct val="100000"/>
        <a:buFont typeface="Times New Roman" pitchFamily="18" charset="0"/>
        <a:defRPr sz="5900">
          <a:solidFill>
            <a:srgbClr val="CC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9pPr>
    </p:titleStyle>
    <p:bodyStyle>
      <a:lvl1pPr marL="323850" indent="-323850" algn="l" defTabSz="427038" rtl="0" eaLnBrk="0" fontAlgn="base" hangingPunct="0">
        <a:lnSpc>
          <a:spcPct val="95000"/>
        </a:lnSpc>
        <a:spcBef>
          <a:spcPts val="7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•"/>
        <a:defRPr sz="3000">
          <a:solidFill>
            <a:srgbClr val="FFFFFF"/>
          </a:solidFill>
          <a:latin typeface="+mn-lt"/>
          <a:ea typeface="+mn-ea"/>
          <a:cs typeface="+mn-cs"/>
        </a:defRPr>
      </a:lvl1pPr>
      <a:lvl2pPr marL="704850" indent="-269875" algn="l" defTabSz="427038" rtl="0" eaLnBrk="0" fontAlgn="base" hangingPunct="0">
        <a:lnSpc>
          <a:spcPct val="95000"/>
        </a:lnSpc>
        <a:spcBef>
          <a:spcPts val="6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–"/>
        <a:defRPr sz="2700">
          <a:solidFill>
            <a:srgbClr val="FFFFFF"/>
          </a:solidFill>
          <a:latin typeface="+mn-lt"/>
          <a:ea typeface="+mn-ea"/>
          <a:cs typeface="+mn-cs"/>
        </a:defRPr>
      </a:lvl2pPr>
      <a:lvl3pPr marL="1089025" indent="-217488" algn="l" defTabSz="427038" rtl="0" eaLnBrk="0" fontAlgn="base" hangingPunct="0">
        <a:lnSpc>
          <a:spcPct val="95000"/>
        </a:lnSpc>
        <a:spcBef>
          <a:spcPts val="550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•"/>
        <a:defRPr sz="2300">
          <a:solidFill>
            <a:srgbClr val="FFFFFF"/>
          </a:solidFill>
          <a:latin typeface="+mn-lt"/>
          <a:ea typeface="+mn-ea"/>
          <a:cs typeface="+mn-cs"/>
        </a:defRPr>
      </a:lvl3pPr>
      <a:lvl4pPr marL="1524000" indent="-219075" algn="l" defTabSz="427038" rtl="0" eaLnBrk="0" fontAlgn="base" hangingPunct="0">
        <a:lnSpc>
          <a:spcPct val="95000"/>
        </a:lnSpc>
        <a:spcBef>
          <a:spcPts val="4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–"/>
        <a:defRPr sz="1900">
          <a:solidFill>
            <a:srgbClr val="FFFFFF"/>
          </a:solidFill>
          <a:latin typeface="+mn-lt"/>
          <a:ea typeface="+mn-ea"/>
          <a:cs typeface="+mn-cs"/>
        </a:defRPr>
      </a:lvl4pPr>
      <a:lvl5pPr marL="1958975" indent="-217488" algn="l" defTabSz="427038" rtl="0" eaLnBrk="0" fontAlgn="base" hangingPunct="0">
        <a:lnSpc>
          <a:spcPct val="95000"/>
        </a:lnSpc>
        <a:spcBef>
          <a:spcPts val="4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»"/>
        <a:defRPr sz="1900">
          <a:solidFill>
            <a:srgbClr val="FFFFFF"/>
          </a:solidFill>
          <a:latin typeface="+mn-lt"/>
          <a:ea typeface="+mn-ea"/>
          <a:cs typeface="+mn-cs"/>
        </a:defRPr>
      </a:lvl5pPr>
      <a:lvl6pPr marL="3235325" indent="-309563" algn="l" defTabSz="606425" rtl="0" eaLnBrk="0" fontAlgn="base" hangingPunct="0">
        <a:lnSpc>
          <a:spcPct val="95000"/>
        </a:lnSpc>
        <a:spcBef>
          <a:spcPts val="6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»"/>
        <a:defRPr sz="2700">
          <a:solidFill>
            <a:srgbClr val="FFFFFF"/>
          </a:solidFill>
          <a:latin typeface="+mn-lt"/>
          <a:ea typeface="+mn-ea"/>
          <a:cs typeface="+mn-cs"/>
        </a:defRPr>
      </a:lvl6pPr>
      <a:lvl7pPr marL="3692525" indent="-309563" algn="l" defTabSz="606425" rtl="0" eaLnBrk="0" fontAlgn="base" hangingPunct="0">
        <a:lnSpc>
          <a:spcPct val="95000"/>
        </a:lnSpc>
        <a:spcBef>
          <a:spcPts val="6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»"/>
        <a:defRPr sz="2700">
          <a:solidFill>
            <a:srgbClr val="FFFFFF"/>
          </a:solidFill>
          <a:latin typeface="+mn-lt"/>
          <a:ea typeface="+mn-ea"/>
          <a:cs typeface="+mn-cs"/>
        </a:defRPr>
      </a:lvl7pPr>
      <a:lvl8pPr marL="4149725" indent="-309563" algn="l" defTabSz="606425" rtl="0" eaLnBrk="0" fontAlgn="base" hangingPunct="0">
        <a:lnSpc>
          <a:spcPct val="95000"/>
        </a:lnSpc>
        <a:spcBef>
          <a:spcPts val="6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»"/>
        <a:defRPr sz="2700">
          <a:solidFill>
            <a:srgbClr val="FFFFFF"/>
          </a:solidFill>
          <a:latin typeface="+mn-lt"/>
          <a:ea typeface="+mn-ea"/>
          <a:cs typeface="+mn-cs"/>
        </a:defRPr>
      </a:lvl8pPr>
      <a:lvl9pPr marL="4606925" indent="-309563" algn="l" defTabSz="606425" rtl="0" eaLnBrk="0" fontAlgn="base" hangingPunct="0">
        <a:lnSpc>
          <a:spcPct val="95000"/>
        </a:lnSpc>
        <a:spcBef>
          <a:spcPts val="675"/>
        </a:spcBef>
        <a:spcAft>
          <a:spcPct val="0"/>
        </a:spcAft>
        <a:buClr>
          <a:srgbClr val="FFFFFF"/>
        </a:buClr>
        <a:buSzPct val="100000"/>
        <a:buFont typeface="Times New Roman" pitchFamily="18" charset="0"/>
        <a:buChar char="»"/>
        <a:defRPr sz="27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A9D3-5B89-4E9D-B0B1-64C3519A10E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15/09/2019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DA8E7-CB0D-4D2E-B0AC-32F0151C7A3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302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4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:\Imagem\Música\Iba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3435846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BANDA EM OBRAS</a:t>
            </a:r>
          </a:p>
          <a:p>
            <a:pPr algn="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PRELÚDIO/ALGUÉM ESPECIAL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13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-17312" y="4127837"/>
            <a:ext cx="9161311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Comunidade de Itapoá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050" name="Picture 2" descr="K:\Gifs\Comunidade\PovoDeDeus\Família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95486"/>
            <a:ext cx="6120680" cy="393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7312" y="355038"/>
            <a:ext cx="9151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    SEJAM TODOS BEM VINDOS!</a:t>
            </a:r>
            <a:endParaRPr lang="pt-BR" sz="4400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29618"/>
            <a:ext cx="1885950" cy="24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7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Jesus\Trindade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4805616" cy="516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82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179512" y="3435846"/>
            <a:ext cx="2376264" cy="151216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20</a:t>
            </a:r>
          </a:p>
          <a:p>
            <a:pPr algn="ctr"/>
            <a:r>
              <a:rPr lang="pt-BR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ANOS</a:t>
            </a:r>
            <a:endParaRPr lang="pt-BR" sz="36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1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81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:\Imagem\Música\Iba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3435846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BANDA EM OBRAS</a:t>
            </a:r>
          </a:p>
          <a:p>
            <a:pPr algn="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REUNIDOS AQUI!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37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0982" y="195486"/>
            <a:ext cx="90364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REUNIDOS AQUI...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SÓ PRA LOUVAR AO SENHOR.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NOVAMENTE AQUI EM UNIÃO.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ALGO NOVO HÁ DE ACONTECER.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ALGO BOM DEUS TEM PRA NÓS.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REUNIDOS AQUI...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SÓ PRA LOUVAR AO SENHOR.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90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0982" y="195486"/>
            <a:ext cx="90364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MUNDO NOVO, JESUS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TEM PREPARADO PRA NÓS.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MUNDO CHEIO DE PAZ E ALEGRIA.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 CRISTO ESTÁ AQUI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CONOSCO VAI FICAR.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REUNIDOS AQUI...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SÓ PRA LOUVAR AO SENHOR.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69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Sig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15" y="123478"/>
            <a:ext cx="5112865" cy="383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9902"/>
            <a:ext cx="9144000" cy="92333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1ª LEITURA: GÊNESIS 3.1-10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43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 A SERPENTE ERA O ANIMAL MAIS ESPERTO QUE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O </a:t>
            </a:r>
            <a:r>
              <a:rPr lang="pt-BR" sz="3200" cap="small" dirty="0" smtClean="0">
                <a:solidFill>
                  <a:srgbClr val="800000"/>
                </a:solidFill>
                <a:latin typeface="Impact" panose="020B0806030902050204" pitchFamily="34" charset="0"/>
              </a:rPr>
              <a:t>SENHOR</a:t>
            </a:r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 DEUS HAVIA FEITO. ELA PERGUNTOU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À MULHER: É VERDADE QUE DEUS MANDOU QUE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VOCÊS NÃO COMESSEM AS FRUTAS DE NENHUMA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ÁRVORE DO JARDIM? A MULHER RESPONDEU: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PODEMOS COMER AS FRUTAS DE QUALQUER ÁRVORE, MENOS A FRUTA DA ÁRVORE QUE FICA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NO MEIO DO JARDIM. DEUS NOS DISSE QUE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NÃO DEVEMOS COMER, NEM TOCAR NELA. </a:t>
            </a:r>
          </a:p>
          <a:p>
            <a:pPr algn="ctr"/>
            <a:r>
              <a:rPr lang="pt-BR" sz="3200" dirty="0" smtClean="0">
                <a:solidFill>
                  <a:srgbClr val="800000"/>
                </a:solidFill>
                <a:latin typeface="Impact" panose="020B0806030902050204" pitchFamily="34" charset="0"/>
              </a:rPr>
              <a:t>SE FIZERMOS ISSO, MORREREMOS.</a:t>
            </a:r>
            <a:endParaRPr lang="pt-BR" sz="3200" b="0" i="0" dirty="0">
              <a:solidFill>
                <a:srgbClr val="800000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61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713" y="195486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MAS, A SERPENTE AFIRMOU: VOCÊS NÃO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MORRERÃO COISA NENHUMA! DEUS DISSE ISSO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PORQUE SABE QUE, QUANDO VOCÊS COMEREM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 FRUTA, OS SEUS OLHOS SE ABRIRÃO. VOCÊS SERÃO COMO ELE, CONHECENDO O BEM E O MAL.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 MULHER VIU QUE A ÁRVORE ERA BONITA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 QUE AS SUAS FRUTAS ERAM BOAS. </a:t>
            </a:r>
            <a:endParaRPr lang="pt-BR" sz="3200" dirty="0">
              <a:solidFill>
                <a:srgbClr val="002060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ELA PENSOU: COMO SERIA BOM TER ENTENDIMENTO...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AÍ APANHOU UMA FRUTA E A COMEU.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DEU TAMBÉM AO SEU MARIDO. ELE COMEU.</a:t>
            </a:r>
            <a:endParaRPr lang="pt-BR" sz="3200" b="0" i="0" dirty="0">
              <a:solidFill>
                <a:srgbClr val="002060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80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5187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NESSE MOMENTO, OS SEUS OLHOS SE ABRIRAM. ELES PERCEBERAM QUE ESTAVAM NUS. ENTÃO, COSTURARAM FOLHAS DE FIGUEIRA PARA USAR COMO TANGAS. NAQUELE DIA, </a:t>
            </a:r>
          </a:p>
          <a:p>
            <a:pPr algn="ctr"/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QUANDO SOPRAVA O VENTO SUAVE DA TARDE, </a:t>
            </a:r>
          </a:p>
          <a:p>
            <a:pPr algn="ctr"/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O HOMEM E A SUA MULHER OUVIRAM A VOZ DO </a:t>
            </a:r>
            <a:r>
              <a:rPr lang="pt-BR" sz="3600" cap="small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SENHOR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 DEUS, QUE ESTAVA PASSEANDO PELO JARDIM. ENTÃO, SE ESCONDERAM DELE, </a:t>
            </a:r>
          </a:p>
          <a:p>
            <a:pPr algn="ctr"/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NO MEIO DAS ÁRVORES.</a:t>
            </a:r>
            <a:endParaRPr lang="pt-BR" sz="3600" b="0" i="0" dirty="0">
              <a:solidFill>
                <a:schemeClr val="accent3">
                  <a:lumMod val="50000"/>
                </a:schemeClr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93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509" y="483518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MAS, O </a:t>
            </a:r>
            <a:r>
              <a:rPr lang="pt-BR" sz="3600" cap="small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SENHOR</a:t>
            </a:r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 DEUS 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CHAMOU-OS PERGUNTANDO: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ONDE É QUE VOCÊS ESTÃO?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O HOMEM RESPONDEU: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EU OUVI A TUA VOZ, QUANDO ESTAVAS 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PASSEANDO PELO JARDIM. FIQUEI COM MEDO PORQUE ESTAVA NU. POR ISSO, ME ESCONDI.</a:t>
            </a:r>
            <a:endParaRPr lang="pt-BR" sz="3600" b="0" i="0" dirty="0">
              <a:solidFill>
                <a:schemeClr val="accent6">
                  <a:lumMod val="50000"/>
                </a:schemeClr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66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:\Imagem\Música\Iba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3435846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BANDA EM OBRAS</a:t>
            </a:r>
          </a:p>
          <a:p>
            <a:pPr algn="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CORAÇÃO!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37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83518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CORAÇÃO TRANSBORDA DE AMOR,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PORQUE MEU DEUS É UM DEUS DE AMOR.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MINH’ALMA ESTÁ REPLETA DE PAZ, 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PORQUE JESUS É A MINHA PAZ.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DIGO: ALELUIA (5X). EU DIGO PORQUE...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DIGO: ALELUIA (5X), ALELUIA, AMÉM!</a:t>
            </a:r>
            <a:endParaRPr lang="pt-BR" sz="4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18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19872" y="555526"/>
            <a:ext cx="5400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</a:t>
            </a:r>
            <a:endParaRPr lang="pt-BR" sz="8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8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</a:t>
            </a:r>
          </a:p>
          <a:p>
            <a:pPr algn="ctr"/>
            <a:r>
              <a:rPr lang="pt-BR" sz="8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PECADOS</a:t>
            </a:r>
          </a:p>
        </p:txBody>
      </p:sp>
      <p:pic>
        <p:nvPicPr>
          <p:cNvPr id="2050" name="Picture 2" descr="K:\Imagem\Gentes\Mãos\O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7799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9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Jesus\Mão.de.Jes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68"/>
            <a:ext cx="9144000" cy="448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4497169"/>
            <a:ext cx="9144000" cy="646331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VIM BUSCAR E SALVAR O QUE ESTÁ PERDIDO!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46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:\Imagem\Música\Iba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3435846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BANDA EM OBRAS</a:t>
            </a:r>
          </a:p>
          <a:p>
            <a:pPr algn="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BUSCAI PRIMEIRO...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96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7584" y="195486"/>
            <a:ext cx="741682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BUSCAI PRIMEIRO O REINO DE DEUS </a:t>
            </a:r>
          </a:p>
          <a:p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E A SUA JUSTIÇA.</a:t>
            </a:r>
          </a:p>
          <a:p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E TODAS ESSAS COUSAS </a:t>
            </a:r>
          </a:p>
          <a:p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VOS SERÃO ACRESCENTADAS,</a:t>
            </a:r>
          </a:p>
          <a:p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ALELUIA, ALELUIA...</a:t>
            </a:r>
          </a:p>
          <a:p>
            <a:pPr algn="r"/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NÃO SÓ DE PÃO O HOMEM VIVERÁ, </a:t>
            </a:r>
          </a:p>
          <a:p>
            <a:pPr algn="r"/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MAS DE TODA PALAVRA</a:t>
            </a:r>
          </a:p>
          <a:p>
            <a:pPr algn="r"/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 PROCEDE DA BOCA DE DEUS.</a:t>
            </a:r>
          </a:p>
          <a:p>
            <a:pPr algn="r"/>
            <a:r>
              <a:rPr lang="pt-BR" sz="3400" dirty="0" smtClean="0">
                <a:solidFill>
                  <a:schemeClr val="bg1"/>
                </a:solidFill>
                <a:latin typeface="Impact" panose="020B0806030902050204" pitchFamily="34" charset="0"/>
              </a:rPr>
              <a:t>ALELUIA, ALELUIA...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55526"/>
            <a:ext cx="1882899" cy="18828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003798"/>
            <a:ext cx="1882899" cy="1882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7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Sig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15" y="123478"/>
            <a:ext cx="5112865" cy="383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9902"/>
            <a:ext cx="9144000" cy="92333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2ª LEITURA: LUCAS 24.29-33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89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MAS, ELES INSISTIRAM PARA QUE FICASSE, DIZENDO: FIQUE CONOSCO PORQUE 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JÁ É TARDE. A NOITE VEM CHEGANDO.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ENTÃO, JESUS ENTROU PARA FICAR 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COM OS DOIS. SENTOU-SE À MESA, 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PEGOU O PÃO E DEU GRAÇAS. 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DEPOIS PARTIU O PÃO E DEU A ELES. </a:t>
            </a:r>
            <a:endParaRPr lang="pt-BR" sz="3600" b="0" i="0" dirty="0">
              <a:solidFill>
                <a:srgbClr val="C00000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24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6742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OS OLHOS DELES FORAM ABERTOS. AMBOS RECONHECERAM O MESTRE.  MAS, JESUS DESAPARECEU.</a:t>
            </a:r>
            <a:endParaRPr lang="pt-BR" sz="3200" dirty="0">
              <a:solidFill>
                <a:srgbClr val="002060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ENTÃO, DISSERAM UM PARA O OUTRO: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NÃO PARECIA QUE O NOSSO CORAÇÃO QUEIMAVA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DENTRO DO PEITO QUANDO ELE NOS FALAVA NA ESTRADA,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QUANDO NOS EXPLICAVA AS ESCRITURAS SAGRADAS?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ELES SE LEVANTARAM LOGO E VOLTARAM PARA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JERUSALÉM, ONDE ENCONTRARAM OS ONZE APÓSTOLOS REUNIDOS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COM OUTROS SEGUIDORES DE JESUS. </a:t>
            </a:r>
            <a:endParaRPr lang="pt-BR" sz="3200" b="0" i="0" dirty="0">
              <a:solidFill>
                <a:srgbClr val="002060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19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:\Imagem\Música\Iba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3435846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BANDA EM OBRAS</a:t>
            </a:r>
          </a:p>
          <a:p>
            <a:pPr algn="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PELA PALAVRA DE DEUS...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28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4"/>
          <p:cNvSpPr>
            <a:spLocks noChangeArrowheads="1"/>
          </p:cNvSpPr>
          <p:nvPr/>
        </p:nvSpPr>
        <p:spPr bwMode="auto">
          <a:xfrm>
            <a:off x="-27726" y="985702"/>
            <a:ext cx="9171726" cy="300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8" rIns="91435" bIns="0" anchor="ctr">
            <a:spAutoFit/>
          </a:bodyPr>
          <a:lstStyle>
            <a:lvl1pPr marL="715963" indent="-6858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1pPr>
            <a:lvl2pPr marL="742950" indent="-28575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2pPr>
            <a:lvl3pPr marL="11430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3pPr>
            <a:lvl4pPr marL="16002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4pPr>
            <a:lvl5pPr marL="20574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/>
            <a:r>
              <a:rPr lang="pt-B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PELA PALAVRA DE DEUS</a:t>
            </a:r>
          </a:p>
          <a:p>
            <a:pPr algn="ctr"/>
            <a:r>
              <a:rPr lang="pt-B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SABEREMOS POR ONDE ANDAR.</a:t>
            </a:r>
          </a:p>
          <a:p>
            <a:pPr algn="ctr"/>
            <a:r>
              <a:rPr lang="pt-B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É LUZ E VERDADE.</a:t>
            </a:r>
          </a:p>
          <a:p>
            <a:pPr algn="ctr"/>
            <a:r>
              <a:rPr lang="pt-B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PRECISAMOS ACREDITAR!</a:t>
            </a:r>
            <a:endParaRPr lang="pt-BR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05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"/>
            <a:ext cx="9144000" cy="514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5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:\Imagem\Música\Iba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3435846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BANDA EM OBRAS</a:t>
            </a:r>
          </a:p>
          <a:p>
            <a:pPr algn="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É O MEU AMPARO!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13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895" y="195486"/>
            <a:ext cx="9144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DEUS É MEU AMPARO, MINHA FORTALEZA,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CONSOLO FORTE NA TRIBULAÇÃO. :/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AINDA QUE SE MUDEM OS MONTES PARA O MAR. AINDA QUE A TERRA TREMA, 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NÓS PODEMOS CONFIAR.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CÉUS E TERRA PODERÃO PASSAR,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A TUA PALAVRA NÃO PASSARÁ. :/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NÃO, NÃO, NÃO PASSARÁ! :/</a:t>
            </a:r>
            <a:endParaRPr lang="pt-BR" sz="3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23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:\Imagem\Gentes\Mãos\Firme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123" y="0"/>
            <a:ext cx="68895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987574"/>
            <a:ext cx="4824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INTERCESSÃO,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FINAL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&amp; PAI NOSSO</a:t>
            </a:r>
            <a:endParaRPr lang="pt-BR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4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rot="16200000">
            <a:off x="-1848475" y="1848475"/>
            <a:ext cx="5143500" cy="14465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8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AVISOS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195735" y="494258"/>
            <a:ext cx="64910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</a:t>
            </a: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ESTUDO BÍBLICO...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 INFANTIL...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OASE...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GUARATUBA...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PARÓQUIA...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720665"/>
            <a:ext cx="2120255" cy="210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96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esktop\Decalque\Gratidã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394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43171"/>
            <a:ext cx="9144000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OFERTA À COMUNIDADE</a:t>
            </a:r>
            <a:endParaRPr lang="pt-BR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84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4"/>
          <p:cNvSpPr>
            <a:spLocks noChangeArrowheads="1"/>
          </p:cNvSpPr>
          <p:nvPr/>
        </p:nvSpPr>
        <p:spPr bwMode="auto">
          <a:xfrm>
            <a:off x="-27726" y="616370"/>
            <a:ext cx="9171726" cy="373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8" rIns="91435" bIns="0" anchor="ctr">
            <a:spAutoFit/>
          </a:bodyPr>
          <a:lstStyle>
            <a:lvl1pPr marL="715963" indent="-6858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1pPr>
            <a:lvl2pPr marL="742950" indent="-28575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2pPr>
            <a:lvl3pPr marL="11430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3pPr>
            <a:lvl4pPr marL="16002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4pPr>
            <a:lvl5pPr marL="20574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/>
            <a:r>
              <a:rPr lang="pt-BR" dirty="0" smtClean="0">
                <a:latin typeface="Impact" panose="020B0806030902050204" pitchFamily="34" charset="0"/>
              </a:rPr>
              <a:t>DEUS SEMPRE ME AMA. COM AMOR ME CHAMA.</a:t>
            </a:r>
            <a:br>
              <a:rPr lang="pt-BR" dirty="0" smtClean="0">
                <a:latin typeface="Impact" panose="020B0806030902050204" pitchFamily="34" charset="0"/>
              </a:rPr>
            </a:br>
            <a:r>
              <a:rPr lang="pt-BR" dirty="0" smtClean="0">
                <a:latin typeface="Impact" panose="020B0806030902050204" pitchFamily="34" charset="0"/>
              </a:rPr>
              <a:t>E, ASSIM ME INFLAMA DO MESMO AMOR.</a:t>
            </a:r>
          </a:p>
          <a:p>
            <a:pPr algn="ctr"/>
            <a:endParaRPr lang="pt-BR" sz="1200" dirty="0" smtClean="0">
              <a:latin typeface="Impact" panose="020B0806030902050204" pitchFamily="34" charset="0"/>
            </a:endParaRPr>
          </a:p>
          <a:p>
            <a:pPr algn="ctr"/>
            <a:r>
              <a:rPr lang="pt-BR" i="1" dirty="0" smtClean="0">
                <a:latin typeface="Impact" panose="020B0806030902050204" pitchFamily="34" charset="0"/>
              </a:rPr>
              <a:t>POR ISSO CANTAREI O AMOR DIVINO.</a:t>
            </a:r>
            <a:endParaRPr lang="pt-BR" i="1" dirty="0">
              <a:latin typeface="Impact" panose="020B0806030902050204" pitchFamily="34" charset="0"/>
            </a:endParaRPr>
          </a:p>
          <a:p>
            <a:pPr algn="ctr"/>
            <a:r>
              <a:rPr lang="pt-BR" i="1" dirty="0" smtClean="0">
                <a:latin typeface="Impact" panose="020B0806030902050204" pitchFamily="34" charset="0"/>
              </a:rPr>
              <a:t>SERÁ MEU HINO O AMOR DO REI.</a:t>
            </a:r>
          </a:p>
          <a:p>
            <a:pPr algn="ctr"/>
            <a:endParaRPr lang="pt-BR" sz="1200" dirty="0" smtClean="0">
              <a:latin typeface="Impact" panose="020B0806030902050204" pitchFamily="34" charset="0"/>
            </a:endParaRPr>
          </a:p>
          <a:p>
            <a:pPr algn="ctr"/>
            <a:r>
              <a:rPr lang="pt-BR" dirty="0" smtClean="0">
                <a:latin typeface="Impact" panose="020B0806030902050204" pitchFamily="34" charset="0"/>
              </a:rPr>
              <a:t>CATIVO ESTIVE E GRAÇA OBTIVE</a:t>
            </a:r>
          </a:p>
          <a:p>
            <a:pPr algn="ctr"/>
            <a:r>
              <a:rPr lang="pt-BR" dirty="0" smtClean="0">
                <a:latin typeface="Impact" panose="020B0806030902050204" pitchFamily="34" charset="0"/>
              </a:rPr>
              <a:t>DO AMOR QUE VIVE E FAZ VIVER.</a:t>
            </a:r>
            <a:endParaRPr lang="pt-BR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67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4"/>
          <p:cNvSpPr>
            <a:spLocks noChangeArrowheads="1"/>
          </p:cNvSpPr>
          <p:nvPr/>
        </p:nvSpPr>
        <p:spPr bwMode="auto">
          <a:xfrm>
            <a:off x="-27726" y="616370"/>
            <a:ext cx="9171726" cy="373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8" rIns="91435" bIns="0" anchor="ctr">
            <a:spAutoFit/>
          </a:bodyPr>
          <a:lstStyle>
            <a:lvl1pPr marL="715963" indent="-6858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1pPr>
            <a:lvl2pPr marL="742950" indent="-28575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2pPr>
            <a:lvl3pPr marL="11430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3pPr>
            <a:lvl4pPr marL="16002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4pPr>
            <a:lvl5pPr marL="2057400" indent="-228600" eaLnBrk="0" hangingPunct="0"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Times New Roman" pitchFamily="18" charset="0"/>
              <a:tabLst>
                <a:tab pos="228600" algn="l"/>
              </a:tabLst>
              <a:defRPr sz="3600">
                <a:solidFill>
                  <a:schemeClr val="bg1"/>
                </a:solidFill>
                <a:latin typeface="Arial Rounded MT Bold" pitchFamily="34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lvl="0" algn="ctr"/>
            <a:r>
              <a:rPr lang="pt-BR" dirty="0" smtClean="0">
                <a:latin typeface="Impact" panose="020B0806030902050204" pitchFamily="34" charset="0"/>
              </a:rPr>
              <a:t>ENVIOU SEU FILHO. PRESTOU-ME AUXÍLIO.</a:t>
            </a:r>
          </a:p>
          <a:p>
            <a:pPr lvl="0" algn="ctr"/>
            <a:r>
              <a:rPr lang="pt-BR" dirty="0" smtClean="0">
                <a:latin typeface="Impact" panose="020B0806030902050204" pitchFamily="34" charset="0"/>
              </a:rPr>
              <a:t>MOSTROU-ME O TRILHO QUE AO CÉU CONDUZ.</a:t>
            </a:r>
          </a:p>
          <a:p>
            <a:pPr lvl="0" algn="ctr"/>
            <a:endParaRPr kumimoji="0" lang="pt-BR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34" charset="0"/>
            </a:endParaRPr>
          </a:p>
          <a:p>
            <a:pPr marL="715963" marR="0" lvl="0" indent="-68580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600" algn="l"/>
              </a:tabLst>
              <a:defRPr/>
            </a:pPr>
            <a:r>
              <a:rPr kumimoji="0" lang="pt-BR" sz="3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mpact" panose="020B0806030902050204" pitchFamily="34" charset="0"/>
                <a:cs typeface="Lucida Sans Unicode" pitchFamily="34" charset="0"/>
              </a:rPr>
              <a:t>POR ISSO CANTAREI O AMOR DIVINO.</a:t>
            </a:r>
            <a:endParaRPr kumimoji="0" lang="pt-BR" sz="36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34" charset="0"/>
              <a:cs typeface="Lucida Sans Unicode" pitchFamily="34" charset="0"/>
            </a:endParaRPr>
          </a:p>
          <a:p>
            <a:pPr marL="715963" marR="0" lvl="0" indent="-68580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600" algn="l"/>
              </a:tabLst>
              <a:defRPr/>
            </a:pPr>
            <a:r>
              <a:rPr kumimoji="0" lang="pt-BR" sz="3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mpact" panose="020B0806030902050204" pitchFamily="34" charset="0"/>
                <a:cs typeface="Lucida Sans Unicode" pitchFamily="34" charset="0"/>
              </a:rPr>
              <a:t>SERÁ MEU HINO O AMOR DO REI.</a:t>
            </a:r>
          </a:p>
          <a:p>
            <a:pPr marL="715963" marR="0" lvl="0" indent="-68580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600" algn="l"/>
              </a:tabLst>
              <a:defRPr/>
            </a:pPr>
            <a:endParaRPr kumimoji="0" lang="pt-BR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34" charset="0"/>
              <a:cs typeface="Lucida Sans Unicode" pitchFamily="34" charset="0"/>
            </a:endParaRPr>
          </a:p>
          <a:p>
            <a:pPr lvl="0" algn="ctr"/>
            <a:r>
              <a:rPr lang="pt-BR" dirty="0" smtClean="0">
                <a:latin typeface="Impact" panose="020B0806030902050204" pitchFamily="34" charset="0"/>
              </a:rPr>
              <a:t>JESUS BUSCOU-ME. JESUS SALVOU-ME.</a:t>
            </a:r>
          </a:p>
          <a:p>
            <a:pPr lvl="0" algn="ctr"/>
            <a:r>
              <a:rPr lang="pt-BR" dirty="0" smtClean="0">
                <a:latin typeface="Impact" panose="020B0806030902050204" pitchFamily="34" charset="0"/>
              </a:rPr>
              <a:t>ELE ACEITOU-ME COM TERNO AMOR. 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16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67744" y="411510"/>
            <a:ext cx="6444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PARABÉNS, PARABÉNS, </a:t>
            </a:r>
          </a:p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SAÚDE E FELICIDADE</a:t>
            </a:r>
            <a:r>
              <a:rPr lang="pt-BR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/:</a:t>
            </a:r>
            <a:b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QUE TU COLHAS, </a:t>
            </a:r>
          </a:p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 TODO O DIA,</a:t>
            </a:r>
            <a:b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PAZ E ALEGRIA NA </a:t>
            </a:r>
          </a:p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LAVOURA DA AMIZADE. :/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83518"/>
            <a:ext cx="3456384" cy="408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uclécio\Desktop\Decalque\Posto\BênçãoAbril2018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3478"/>
            <a:ext cx="7920880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79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:\Imagem\Música\Iba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3435846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BANDA EM OBRAS</a:t>
            </a:r>
          </a:p>
          <a:p>
            <a:pPr algn="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POSLÚDIO/MUITO OBRIGADO!!!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5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63638"/>
            <a:ext cx="3179873" cy="331236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19548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COMUNIDADE</a:t>
            </a:r>
            <a:endParaRPr lang="pt-BR" sz="7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575409" y="1370350"/>
            <a:ext cx="46085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4000" dirty="0" smtClean="0">
                <a:solidFill>
                  <a:srgbClr val="FF0000"/>
                </a:solidFill>
                <a:latin typeface="Impact" panose="020B0806030902050204" pitchFamily="34" charset="0"/>
              </a:rPr>
              <a:t>LOUVOR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4000" dirty="0" smtClean="0">
                <a:solidFill>
                  <a:srgbClr val="00B050"/>
                </a:solidFill>
                <a:latin typeface="Impact" panose="020B0806030902050204" pitchFamily="34" charset="0"/>
              </a:rPr>
              <a:t>LIDERANÇA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4000" dirty="0" smtClean="0">
                <a:solidFill>
                  <a:schemeClr val="accent1"/>
                </a:solidFill>
                <a:latin typeface="Impact" panose="020B0806030902050204" pitchFamily="34" charset="0"/>
              </a:rPr>
              <a:t>ORAÇÃO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4000" dirty="0" smtClean="0">
                <a:solidFill>
                  <a:schemeClr val="bg2">
                    <a:lumMod val="50000"/>
                  </a:schemeClr>
                </a:solidFill>
                <a:latin typeface="Impact" panose="020B0806030902050204" pitchFamily="34" charset="0"/>
              </a:rPr>
              <a:t>ALIMENTAÇÃO</a:t>
            </a:r>
          </a:p>
        </p:txBody>
      </p:sp>
      <p:sp>
        <p:nvSpPr>
          <p:cNvPr id="7" name="Elipse 6"/>
          <p:cNvSpPr/>
          <p:nvPr/>
        </p:nvSpPr>
        <p:spPr>
          <a:xfrm>
            <a:off x="4644008" y="3961606"/>
            <a:ext cx="2796791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02060"/>
                </a:solidFill>
                <a:latin typeface="Impact" panose="020B0806030902050204" pitchFamily="34" charset="0"/>
              </a:rPr>
              <a:t>ONDE POSSO AJUDAR?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233" y="3752208"/>
            <a:ext cx="10953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67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467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" y="123478"/>
            <a:ext cx="9141044" cy="502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30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sig eslaider">
  <a:themeElements>
    <a:clrScheme name="desig eslaid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sig eslaider">
      <a:majorFont>
        <a:latin typeface="Times New Roman"/>
        <a:ea typeface="Lucida Sans Unicode"/>
        <a:cs typeface="Lucida Sans Unicode"/>
      </a:majorFont>
      <a:minorFont>
        <a:latin typeface="Times New Roman"/>
        <a:ea typeface="Lucida Sans Unicode"/>
        <a:cs typeface="Lucida Sans Unicode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0" numCol="1" anchor="ctr" anchorCtr="0" compatLnSpc="1">
        <a:prstTxWarp prst="textNoShape">
          <a:avLst/>
        </a:prstTxWarp>
        <a:spAutoFit/>
      </a:bodyPr>
      <a:lstStyle>
        <a:defPPr marL="0" marR="0" indent="0" algn="l" defTabSz="598488" rtl="0" eaLnBrk="1" fontAlgn="base" latinLnBrk="0" hangingPunct="1">
          <a:lnSpc>
            <a:spcPct val="95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Times New Roman" pitchFamily="18" charset="0"/>
          <a:buNone/>
          <a:tabLst>
            <a:tab pos="725488" algn="l"/>
            <a:tab pos="2427288" algn="l"/>
          </a:tabLst>
          <a:defRPr kumimoji="0" lang="pt-BR" sz="51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Rounded MT Bold" pitchFamily="34" charset="0"/>
            <a:ea typeface="Lucida Sans Unicode" pitchFamily="34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0" numCol="1" anchor="ctr" anchorCtr="0" compatLnSpc="1">
        <a:prstTxWarp prst="textNoShape">
          <a:avLst/>
        </a:prstTxWarp>
        <a:spAutoFit/>
      </a:bodyPr>
      <a:lstStyle>
        <a:defPPr marL="0" marR="0" indent="0" algn="l" defTabSz="598488" rtl="0" eaLnBrk="1" fontAlgn="base" latinLnBrk="0" hangingPunct="1">
          <a:lnSpc>
            <a:spcPct val="95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Times New Roman" pitchFamily="18" charset="0"/>
          <a:buNone/>
          <a:tabLst>
            <a:tab pos="725488" algn="l"/>
            <a:tab pos="2427288" algn="l"/>
          </a:tabLst>
          <a:defRPr kumimoji="0" lang="pt-BR" sz="51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Rounded MT Bold" pitchFamily="34" charset="0"/>
            <a:ea typeface="Lucida Sans Unicode" pitchFamily="34" charset="0"/>
            <a:cs typeface="Lucida Sans Unicode" pitchFamily="34" charset="0"/>
          </a:defRPr>
        </a:defPPr>
      </a:lstStyle>
    </a:lnDef>
  </a:objectDefaults>
  <a:extraClrSchemeLst>
    <a:extraClrScheme>
      <a:clrScheme name="desig eslaid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 eslaider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 eslaider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 eslaider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 eslaide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 eslaide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 eslaide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2805</TotalTime>
  <Words>525</Words>
  <Application>Microsoft Office PowerPoint</Application>
  <PresentationFormat>Apresentação na tela (16:9)</PresentationFormat>
  <Paragraphs>135</Paragraphs>
  <Slides>39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39</vt:i4>
      </vt:variant>
    </vt:vector>
  </HeadingPairs>
  <TitlesOfParts>
    <vt:vector size="49" baseType="lpstr">
      <vt:lpstr>Arial</vt:lpstr>
      <vt:lpstr>Arial Black</vt:lpstr>
      <vt:lpstr>Calibri</vt:lpstr>
      <vt:lpstr>Impact</vt:lpstr>
      <vt:lpstr>Lucida Sans Unicode</vt:lpstr>
      <vt:lpstr>Times New Roman</vt:lpstr>
      <vt:lpstr>Wingdings</vt:lpstr>
      <vt:lpstr>Tema do Office</vt:lpstr>
      <vt:lpstr>desig eslaider</vt:lpstr>
      <vt:lpstr>3_Tema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Euclecio</cp:lastModifiedBy>
  <cp:revision>125</cp:revision>
  <dcterms:created xsi:type="dcterms:W3CDTF">2018-12-23T08:48:49Z</dcterms:created>
  <dcterms:modified xsi:type="dcterms:W3CDTF">2019-09-15T10:08:26Z</dcterms:modified>
</cp:coreProperties>
</file>