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301" r:id="rId3"/>
    <p:sldId id="308" r:id="rId4"/>
    <p:sldId id="310" r:id="rId5"/>
    <p:sldId id="311" r:id="rId6"/>
    <p:sldId id="312" r:id="rId7"/>
    <p:sldId id="313" r:id="rId8"/>
    <p:sldId id="281" r:id="rId9"/>
    <p:sldId id="317" r:id="rId10"/>
    <p:sldId id="318" r:id="rId11"/>
    <p:sldId id="319" r:id="rId12"/>
    <p:sldId id="321" r:id="rId13"/>
    <p:sldId id="322" r:id="rId14"/>
    <p:sldId id="320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38B"/>
    <a:srgbClr val="D2A000"/>
    <a:srgbClr val="F2B800"/>
    <a:srgbClr val="FFC91D"/>
    <a:srgbClr val="FEC200"/>
    <a:srgbClr val="7E0000"/>
    <a:srgbClr val="724E82"/>
    <a:srgbClr val="6B458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671" autoAdjust="0"/>
  </p:normalViewPr>
  <p:slideViewPr>
    <p:cSldViewPr>
      <p:cViewPr>
        <p:scale>
          <a:sx n="60" d="100"/>
          <a:sy n="60" d="100"/>
        </p:scale>
        <p:origin x="-82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5" d="100"/>
          <a:sy n="45" d="100"/>
        </p:scale>
        <p:origin x="-2131" y="-6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F3E79F-F639-4117-94EB-7870DCD56E82}" type="doc">
      <dgm:prSet loTypeId="urn:microsoft.com/office/officeart/2005/8/layout/cycle4" loCatId="cycle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3B6C491A-3B9D-4696-9F45-81C9D7A825C4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testemunhar do Evangelho</a:t>
          </a:r>
          <a:endParaRPr lang="pt-BR" b="1" dirty="0">
            <a:solidFill>
              <a:schemeClr val="bg1"/>
            </a:solidFill>
          </a:endParaRPr>
        </a:p>
      </dgm:t>
    </dgm:pt>
    <dgm:pt modelId="{020C6542-CE59-491D-8D16-CF7EDC2284AE}" type="parTrans" cxnId="{CEB15980-B909-494E-A4F6-C2DD3E9EE35D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453D3873-4031-49DD-9D4E-28A5B6FAD038}" type="sibTrans" cxnId="{CEB15980-B909-494E-A4F6-C2DD3E9EE35D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AE93D857-8CDF-4E0D-8272-EDCC947B7E68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Viver Comunhão</a:t>
          </a:r>
          <a:endParaRPr lang="pt-BR" b="1" dirty="0">
            <a:solidFill>
              <a:schemeClr val="bg1"/>
            </a:solidFill>
          </a:endParaRPr>
        </a:p>
      </dgm:t>
    </dgm:pt>
    <dgm:pt modelId="{7E29F1D9-C035-4C77-AD1A-BE9826C1DA2A}" type="parTrans" cxnId="{A6457257-3BF0-45F9-8972-44621C69CD91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DA9DC42C-0AAA-4637-9A5E-9A8EB2085245}" type="sibTrans" cxnId="{A6457257-3BF0-45F9-8972-44621C69CD91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2F4B1DBC-D791-4AD1-9BAA-BF93B2A2A8BD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Celebrar o amor de Deus</a:t>
          </a:r>
          <a:endParaRPr lang="pt-BR" b="1" dirty="0">
            <a:solidFill>
              <a:schemeClr val="bg1"/>
            </a:solidFill>
          </a:endParaRPr>
        </a:p>
      </dgm:t>
    </dgm:pt>
    <dgm:pt modelId="{7A15F757-67A4-41BA-8430-E806BADF1BE8}" type="parTrans" cxnId="{3459DC59-DA3C-4D62-8399-4AEC9081D2B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EB04CED4-2BCD-492F-984A-0348DFDCEFB6}" type="sibTrans" cxnId="{3459DC59-DA3C-4D62-8399-4AEC9081D2B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45AF6D64-AF9B-4BBD-BDC0-ED563E8F46AC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Servir ao próximo</a:t>
          </a:r>
          <a:endParaRPr lang="pt-BR" b="1" dirty="0">
            <a:solidFill>
              <a:schemeClr val="bg1"/>
            </a:solidFill>
          </a:endParaRPr>
        </a:p>
      </dgm:t>
    </dgm:pt>
    <dgm:pt modelId="{5AB0DDF5-FDBD-4930-A751-8D088C2A23C5}" type="parTrans" cxnId="{20583BB8-8632-4719-B4B0-84983ED905D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8DEB2781-9383-4945-99A5-F17249354736}" type="sibTrans" cxnId="{20583BB8-8632-4719-B4B0-84983ED905D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F8F4E3CD-3C69-4644-A619-9E5E4D97B7BB}" type="pres">
      <dgm:prSet presAssocID="{F2F3E79F-F639-4117-94EB-7870DCD56E8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79AAEE2-4AB3-4C62-AE8B-29123F2C7E58}" type="pres">
      <dgm:prSet presAssocID="{F2F3E79F-F639-4117-94EB-7870DCD56E82}" presName="children" presStyleCnt="0"/>
      <dgm:spPr/>
      <dgm:t>
        <a:bodyPr/>
        <a:lstStyle/>
        <a:p>
          <a:endParaRPr lang="pt-BR"/>
        </a:p>
      </dgm:t>
    </dgm:pt>
    <dgm:pt modelId="{C7EE0D3B-91A8-47AC-B700-74ED03CAF213}" type="pres">
      <dgm:prSet presAssocID="{F2F3E79F-F639-4117-94EB-7870DCD56E82}" presName="childPlaceholder" presStyleCnt="0"/>
      <dgm:spPr/>
      <dgm:t>
        <a:bodyPr/>
        <a:lstStyle/>
        <a:p>
          <a:endParaRPr lang="pt-BR"/>
        </a:p>
      </dgm:t>
    </dgm:pt>
    <dgm:pt modelId="{5BA23412-777C-48B7-92B9-C3D29D00092E}" type="pres">
      <dgm:prSet presAssocID="{F2F3E79F-F639-4117-94EB-7870DCD56E82}" presName="circle" presStyleCnt="0"/>
      <dgm:spPr/>
      <dgm:t>
        <a:bodyPr/>
        <a:lstStyle/>
        <a:p>
          <a:endParaRPr lang="pt-BR"/>
        </a:p>
      </dgm:t>
    </dgm:pt>
    <dgm:pt modelId="{D9964AF9-78E9-46A5-AAD2-4208A0126355}" type="pres">
      <dgm:prSet presAssocID="{F2F3E79F-F639-4117-94EB-7870DCD56E82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942CA8D-79D0-4C64-9C29-5DBE57AED26E}" type="pres">
      <dgm:prSet presAssocID="{F2F3E79F-F639-4117-94EB-7870DCD56E82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7D00B3-9900-4104-A96A-225886577B16}" type="pres">
      <dgm:prSet presAssocID="{F2F3E79F-F639-4117-94EB-7870DCD56E82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E3DD0F3-C50A-4D0D-BA7A-ACE47C0B4E48}" type="pres">
      <dgm:prSet presAssocID="{F2F3E79F-F639-4117-94EB-7870DCD56E82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CBEE06B-0B8A-47F0-94A6-33F8A34AFF26}" type="pres">
      <dgm:prSet presAssocID="{F2F3E79F-F639-4117-94EB-7870DCD56E82}" presName="quadrantPlaceholder" presStyleCnt="0"/>
      <dgm:spPr/>
      <dgm:t>
        <a:bodyPr/>
        <a:lstStyle/>
        <a:p>
          <a:endParaRPr lang="pt-BR"/>
        </a:p>
      </dgm:t>
    </dgm:pt>
    <dgm:pt modelId="{BB2F110A-BA78-4049-814D-E3ED91E5C790}" type="pres">
      <dgm:prSet presAssocID="{F2F3E79F-F639-4117-94EB-7870DCD56E82}" presName="center1" presStyleLbl="fgShp" presStyleIdx="0" presStyleCnt="2"/>
      <dgm:spPr/>
      <dgm:t>
        <a:bodyPr/>
        <a:lstStyle/>
        <a:p>
          <a:endParaRPr lang="pt-BR"/>
        </a:p>
      </dgm:t>
    </dgm:pt>
    <dgm:pt modelId="{1CBA4F75-490A-42AC-B7A7-EAAD4B44C259}" type="pres">
      <dgm:prSet presAssocID="{F2F3E79F-F639-4117-94EB-7870DCD56E82}" presName="center2" presStyleLbl="fgShp" presStyleIdx="1" presStyleCnt="2"/>
      <dgm:spPr/>
      <dgm:t>
        <a:bodyPr/>
        <a:lstStyle/>
        <a:p>
          <a:endParaRPr lang="pt-BR"/>
        </a:p>
      </dgm:t>
    </dgm:pt>
  </dgm:ptLst>
  <dgm:cxnLst>
    <dgm:cxn modelId="{C0AFBE7F-9D01-499A-8CCF-96B483490AB4}" type="presOf" srcId="{3B6C491A-3B9D-4696-9F45-81C9D7A825C4}" destId="{D9964AF9-78E9-46A5-AAD2-4208A0126355}" srcOrd="0" destOrd="0" presId="urn:microsoft.com/office/officeart/2005/8/layout/cycle4"/>
    <dgm:cxn modelId="{3247B2AD-896B-4F71-8A6C-37C28DC6720C}" type="presOf" srcId="{45AF6D64-AF9B-4BBD-BDC0-ED563E8F46AC}" destId="{9E3DD0F3-C50A-4D0D-BA7A-ACE47C0B4E48}" srcOrd="0" destOrd="0" presId="urn:microsoft.com/office/officeart/2005/8/layout/cycle4"/>
    <dgm:cxn modelId="{CEB15980-B909-494E-A4F6-C2DD3E9EE35D}" srcId="{F2F3E79F-F639-4117-94EB-7870DCD56E82}" destId="{3B6C491A-3B9D-4696-9F45-81C9D7A825C4}" srcOrd="0" destOrd="0" parTransId="{020C6542-CE59-491D-8D16-CF7EDC2284AE}" sibTransId="{453D3873-4031-49DD-9D4E-28A5B6FAD038}"/>
    <dgm:cxn modelId="{3459DC59-DA3C-4D62-8399-4AEC9081D2B6}" srcId="{F2F3E79F-F639-4117-94EB-7870DCD56E82}" destId="{2F4B1DBC-D791-4AD1-9BAA-BF93B2A2A8BD}" srcOrd="2" destOrd="0" parTransId="{7A15F757-67A4-41BA-8430-E806BADF1BE8}" sibTransId="{EB04CED4-2BCD-492F-984A-0348DFDCEFB6}"/>
    <dgm:cxn modelId="{CDC286AB-9F25-4521-BE60-7397F451E8D2}" type="presOf" srcId="{AE93D857-8CDF-4E0D-8272-EDCC947B7E68}" destId="{2942CA8D-79D0-4C64-9C29-5DBE57AED26E}" srcOrd="0" destOrd="0" presId="urn:microsoft.com/office/officeart/2005/8/layout/cycle4"/>
    <dgm:cxn modelId="{A6457257-3BF0-45F9-8972-44621C69CD91}" srcId="{F2F3E79F-F639-4117-94EB-7870DCD56E82}" destId="{AE93D857-8CDF-4E0D-8272-EDCC947B7E68}" srcOrd="1" destOrd="0" parTransId="{7E29F1D9-C035-4C77-AD1A-BE9826C1DA2A}" sibTransId="{DA9DC42C-0AAA-4637-9A5E-9A8EB2085245}"/>
    <dgm:cxn modelId="{20583BB8-8632-4719-B4B0-84983ED905D6}" srcId="{F2F3E79F-F639-4117-94EB-7870DCD56E82}" destId="{45AF6D64-AF9B-4BBD-BDC0-ED563E8F46AC}" srcOrd="3" destOrd="0" parTransId="{5AB0DDF5-FDBD-4930-A751-8D088C2A23C5}" sibTransId="{8DEB2781-9383-4945-99A5-F17249354736}"/>
    <dgm:cxn modelId="{DD907178-687F-48CD-8EA5-6D408E8D0004}" type="presOf" srcId="{F2F3E79F-F639-4117-94EB-7870DCD56E82}" destId="{F8F4E3CD-3C69-4644-A619-9E5E4D97B7BB}" srcOrd="0" destOrd="0" presId="urn:microsoft.com/office/officeart/2005/8/layout/cycle4"/>
    <dgm:cxn modelId="{7B031FD7-790C-497F-9CFF-58C5D3076F90}" type="presOf" srcId="{2F4B1DBC-D791-4AD1-9BAA-BF93B2A2A8BD}" destId="{F17D00B3-9900-4104-A96A-225886577B16}" srcOrd="0" destOrd="0" presId="urn:microsoft.com/office/officeart/2005/8/layout/cycle4"/>
    <dgm:cxn modelId="{C4791D32-6FA2-4FBC-BD5A-39E25A71C318}" type="presParOf" srcId="{F8F4E3CD-3C69-4644-A619-9E5E4D97B7BB}" destId="{B79AAEE2-4AB3-4C62-AE8B-29123F2C7E58}" srcOrd="0" destOrd="0" presId="urn:microsoft.com/office/officeart/2005/8/layout/cycle4"/>
    <dgm:cxn modelId="{ACC2BC2A-D636-456C-8B91-03B8D7268759}" type="presParOf" srcId="{B79AAEE2-4AB3-4C62-AE8B-29123F2C7E58}" destId="{C7EE0D3B-91A8-47AC-B700-74ED03CAF213}" srcOrd="0" destOrd="0" presId="urn:microsoft.com/office/officeart/2005/8/layout/cycle4"/>
    <dgm:cxn modelId="{7D3F9DFA-FA04-4593-8CC5-BA0FE027455D}" type="presParOf" srcId="{F8F4E3CD-3C69-4644-A619-9E5E4D97B7BB}" destId="{5BA23412-777C-48B7-92B9-C3D29D00092E}" srcOrd="1" destOrd="0" presId="urn:microsoft.com/office/officeart/2005/8/layout/cycle4"/>
    <dgm:cxn modelId="{75AB1744-DEC4-41ED-A3DD-23BD73514D17}" type="presParOf" srcId="{5BA23412-777C-48B7-92B9-C3D29D00092E}" destId="{D9964AF9-78E9-46A5-AAD2-4208A0126355}" srcOrd="0" destOrd="0" presId="urn:microsoft.com/office/officeart/2005/8/layout/cycle4"/>
    <dgm:cxn modelId="{85859040-2137-4C4D-BB41-F62F00FFCB20}" type="presParOf" srcId="{5BA23412-777C-48B7-92B9-C3D29D00092E}" destId="{2942CA8D-79D0-4C64-9C29-5DBE57AED26E}" srcOrd="1" destOrd="0" presId="urn:microsoft.com/office/officeart/2005/8/layout/cycle4"/>
    <dgm:cxn modelId="{CB2F3BB3-6A52-42FF-8895-753C3760C7E4}" type="presParOf" srcId="{5BA23412-777C-48B7-92B9-C3D29D00092E}" destId="{F17D00B3-9900-4104-A96A-225886577B16}" srcOrd="2" destOrd="0" presId="urn:microsoft.com/office/officeart/2005/8/layout/cycle4"/>
    <dgm:cxn modelId="{AEEF483D-5AE7-465A-BDCE-1DEBCE2AFA02}" type="presParOf" srcId="{5BA23412-777C-48B7-92B9-C3D29D00092E}" destId="{9E3DD0F3-C50A-4D0D-BA7A-ACE47C0B4E48}" srcOrd="3" destOrd="0" presId="urn:microsoft.com/office/officeart/2005/8/layout/cycle4"/>
    <dgm:cxn modelId="{E06223AA-EFF4-44C5-9F20-63C61E5B8F11}" type="presParOf" srcId="{5BA23412-777C-48B7-92B9-C3D29D00092E}" destId="{7CBEE06B-0B8A-47F0-94A6-33F8A34AFF26}" srcOrd="4" destOrd="0" presId="urn:microsoft.com/office/officeart/2005/8/layout/cycle4"/>
    <dgm:cxn modelId="{B14BA444-B143-4E0A-A4BD-07E3003779EA}" type="presParOf" srcId="{F8F4E3CD-3C69-4644-A619-9E5E4D97B7BB}" destId="{BB2F110A-BA78-4049-814D-E3ED91E5C790}" srcOrd="2" destOrd="0" presId="urn:microsoft.com/office/officeart/2005/8/layout/cycle4"/>
    <dgm:cxn modelId="{2D93227A-B948-4529-B48C-2069B7414774}" type="presParOf" srcId="{F8F4E3CD-3C69-4644-A619-9E5E4D97B7BB}" destId="{1CBA4F75-490A-42AC-B7A7-EAAD4B44C259}" srcOrd="3" destOrd="0" presId="urn:microsoft.com/office/officeart/2005/8/layout/cycle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F3E79F-F639-4117-94EB-7870DCD56E82}" type="doc">
      <dgm:prSet loTypeId="urn:microsoft.com/office/officeart/2005/8/layout/cycle4" loCatId="cycle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3B6C491A-3B9D-4696-9F45-81C9D7A825C4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testemunhar do Evangelho</a:t>
          </a:r>
          <a:endParaRPr lang="pt-BR" b="1" dirty="0">
            <a:solidFill>
              <a:schemeClr val="bg1"/>
            </a:solidFill>
          </a:endParaRPr>
        </a:p>
      </dgm:t>
    </dgm:pt>
    <dgm:pt modelId="{020C6542-CE59-491D-8D16-CF7EDC2284AE}" type="parTrans" cxnId="{CEB15980-B909-494E-A4F6-C2DD3E9EE35D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453D3873-4031-49DD-9D4E-28A5B6FAD038}" type="sibTrans" cxnId="{CEB15980-B909-494E-A4F6-C2DD3E9EE35D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AE93D857-8CDF-4E0D-8272-EDCC947B7E68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Viver Comunhão</a:t>
          </a:r>
          <a:endParaRPr lang="pt-BR" b="1" dirty="0">
            <a:solidFill>
              <a:schemeClr val="bg1"/>
            </a:solidFill>
          </a:endParaRPr>
        </a:p>
      </dgm:t>
    </dgm:pt>
    <dgm:pt modelId="{7E29F1D9-C035-4C77-AD1A-BE9826C1DA2A}" type="parTrans" cxnId="{A6457257-3BF0-45F9-8972-44621C69CD91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DA9DC42C-0AAA-4637-9A5E-9A8EB2085245}" type="sibTrans" cxnId="{A6457257-3BF0-45F9-8972-44621C69CD91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2F4B1DBC-D791-4AD1-9BAA-BF93B2A2A8BD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Celebrar o amor de Deus</a:t>
          </a:r>
          <a:endParaRPr lang="pt-BR" b="1" dirty="0">
            <a:solidFill>
              <a:schemeClr val="bg1"/>
            </a:solidFill>
          </a:endParaRPr>
        </a:p>
      </dgm:t>
    </dgm:pt>
    <dgm:pt modelId="{7A15F757-67A4-41BA-8430-E806BADF1BE8}" type="parTrans" cxnId="{3459DC59-DA3C-4D62-8399-4AEC9081D2B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EB04CED4-2BCD-492F-984A-0348DFDCEFB6}" type="sibTrans" cxnId="{3459DC59-DA3C-4D62-8399-4AEC9081D2B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45AF6D64-AF9B-4BBD-BDC0-ED563E8F46AC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Servir ao próximo</a:t>
          </a:r>
          <a:endParaRPr lang="pt-BR" b="1" dirty="0">
            <a:solidFill>
              <a:schemeClr val="bg1"/>
            </a:solidFill>
          </a:endParaRPr>
        </a:p>
      </dgm:t>
    </dgm:pt>
    <dgm:pt modelId="{5AB0DDF5-FDBD-4930-A751-8D088C2A23C5}" type="parTrans" cxnId="{20583BB8-8632-4719-B4B0-84983ED905D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8DEB2781-9383-4945-99A5-F17249354736}" type="sibTrans" cxnId="{20583BB8-8632-4719-B4B0-84983ED905D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F8F4E3CD-3C69-4644-A619-9E5E4D97B7BB}" type="pres">
      <dgm:prSet presAssocID="{F2F3E79F-F639-4117-94EB-7870DCD56E8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79AAEE2-4AB3-4C62-AE8B-29123F2C7E58}" type="pres">
      <dgm:prSet presAssocID="{F2F3E79F-F639-4117-94EB-7870DCD56E82}" presName="children" presStyleCnt="0"/>
      <dgm:spPr/>
      <dgm:t>
        <a:bodyPr/>
        <a:lstStyle/>
        <a:p>
          <a:endParaRPr lang="pt-BR"/>
        </a:p>
      </dgm:t>
    </dgm:pt>
    <dgm:pt modelId="{C7EE0D3B-91A8-47AC-B700-74ED03CAF213}" type="pres">
      <dgm:prSet presAssocID="{F2F3E79F-F639-4117-94EB-7870DCD56E82}" presName="childPlaceholder" presStyleCnt="0"/>
      <dgm:spPr/>
      <dgm:t>
        <a:bodyPr/>
        <a:lstStyle/>
        <a:p>
          <a:endParaRPr lang="pt-BR"/>
        </a:p>
      </dgm:t>
    </dgm:pt>
    <dgm:pt modelId="{5BA23412-777C-48B7-92B9-C3D29D00092E}" type="pres">
      <dgm:prSet presAssocID="{F2F3E79F-F639-4117-94EB-7870DCD56E82}" presName="circle" presStyleCnt="0"/>
      <dgm:spPr/>
      <dgm:t>
        <a:bodyPr/>
        <a:lstStyle/>
        <a:p>
          <a:endParaRPr lang="pt-BR"/>
        </a:p>
      </dgm:t>
    </dgm:pt>
    <dgm:pt modelId="{D9964AF9-78E9-46A5-AAD2-4208A0126355}" type="pres">
      <dgm:prSet presAssocID="{F2F3E79F-F639-4117-94EB-7870DCD56E82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942CA8D-79D0-4C64-9C29-5DBE57AED26E}" type="pres">
      <dgm:prSet presAssocID="{F2F3E79F-F639-4117-94EB-7870DCD56E82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7D00B3-9900-4104-A96A-225886577B16}" type="pres">
      <dgm:prSet presAssocID="{F2F3E79F-F639-4117-94EB-7870DCD56E82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E3DD0F3-C50A-4D0D-BA7A-ACE47C0B4E48}" type="pres">
      <dgm:prSet presAssocID="{F2F3E79F-F639-4117-94EB-7870DCD56E82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CBEE06B-0B8A-47F0-94A6-33F8A34AFF26}" type="pres">
      <dgm:prSet presAssocID="{F2F3E79F-F639-4117-94EB-7870DCD56E82}" presName="quadrantPlaceholder" presStyleCnt="0"/>
      <dgm:spPr/>
      <dgm:t>
        <a:bodyPr/>
        <a:lstStyle/>
        <a:p>
          <a:endParaRPr lang="pt-BR"/>
        </a:p>
      </dgm:t>
    </dgm:pt>
    <dgm:pt modelId="{BB2F110A-BA78-4049-814D-E3ED91E5C790}" type="pres">
      <dgm:prSet presAssocID="{F2F3E79F-F639-4117-94EB-7870DCD56E82}" presName="center1" presStyleLbl="fgShp" presStyleIdx="0" presStyleCnt="2"/>
      <dgm:spPr/>
      <dgm:t>
        <a:bodyPr/>
        <a:lstStyle/>
        <a:p>
          <a:endParaRPr lang="pt-BR"/>
        </a:p>
      </dgm:t>
    </dgm:pt>
    <dgm:pt modelId="{1CBA4F75-490A-42AC-B7A7-EAAD4B44C259}" type="pres">
      <dgm:prSet presAssocID="{F2F3E79F-F639-4117-94EB-7870DCD56E82}" presName="center2" presStyleLbl="fgShp" presStyleIdx="1" presStyleCnt="2"/>
      <dgm:spPr/>
      <dgm:t>
        <a:bodyPr/>
        <a:lstStyle/>
        <a:p>
          <a:endParaRPr lang="pt-BR"/>
        </a:p>
      </dgm:t>
    </dgm:pt>
  </dgm:ptLst>
  <dgm:cxnLst>
    <dgm:cxn modelId="{E08C308D-1370-42F1-AB52-29EFA8EFF4D7}" type="presOf" srcId="{3B6C491A-3B9D-4696-9F45-81C9D7A825C4}" destId="{D9964AF9-78E9-46A5-AAD2-4208A0126355}" srcOrd="0" destOrd="0" presId="urn:microsoft.com/office/officeart/2005/8/layout/cycle4"/>
    <dgm:cxn modelId="{CEB15980-B909-494E-A4F6-C2DD3E9EE35D}" srcId="{F2F3E79F-F639-4117-94EB-7870DCD56E82}" destId="{3B6C491A-3B9D-4696-9F45-81C9D7A825C4}" srcOrd="0" destOrd="0" parTransId="{020C6542-CE59-491D-8D16-CF7EDC2284AE}" sibTransId="{453D3873-4031-49DD-9D4E-28A5B6FAD038}"/>
    <dgm:cxn modelId="{3459DC59-DA3C-4D62-8399-4AEC9081D2B6}" srcId="{F2F3E79F-F639-4117-94EB-7870DCD56E82}" destId="{2F4B1DBC-D791-4AD1-9BAA-BF93B2A2A8BD}" srcOrd="2" destOrd="0" parTransId="{7A15F757-67A4-41BA-8430-E806BADF1BE8}" sibTransId="{EB04CED4-2BCD-492F-984A-0348DFDCEFB6}"/>
    <dgm:cxn modelId="{A6457257-3BF0-45F9-8972-44621C69CD91}" srcId="{F2F3E79F-F639-4117-94EB-7870DCD56E82}" destId="{AE93D857-8CDF-4E0D-8272-EDCC947B7E68}" srcOrd="1" destOrd="0" parTransId="{7E29F1D9-C035-4C77-AD1A-BE9826C1DA2A}" sibTransId="{DA9DC42C-0AAA-4637-9A5E-9A8EB2085245}"/>
    <dgm:cxn modelId="{83EEAB93-8EDF-4360-B590-42301ADB6CDF}" type="presOf" srcId="{45AF6D64-AF9B-4BBD-BDC0-ED563E8F46AC}" destId="{9E3DD0F3-C50A-4D0D-BA7A-ACE47C0B4E48}" srcOrd="0" destOrd="0" presId="urn:microsoft.com/office/officeart/2005/8/layout/cycle4"/>
    <dgm:cxn modelId="{20583BB8-8632-4719-B4B0-84983ED905D6}" srcId="{F2F3E79F-F639-4117-94EB-7870DCD56E82}" destId="{45AF6D64-AF9B-4BBD-BDC0-ED563E8F46AC}" srcOrd="3" destOrd="0" parTransId="{5AB0DDF5-FDBD-4930-A751-8D088C2A23C5}" sibTransId="{8DEB2781-9383-4945-99A5-F17249354736}"/>
    <dgm:cxn modelId="{C4092649-E205-42B4-8C6A-23B2D817A39C}" type="presOf" srcId="{2F4B1DBC-D791-4AD1-9BAA-BF93B2A2A8BD}" destId="{F17D00B3-9900-4104-A96A-225886577B16}" srcOrd="0" destOrd="0" presId="urn:microsoft.com/office/officeart/2005/8/layout/cycle4"/>
    <dgm:cxn modelId="{C819A389-D3BF-4AF8-9560-3A5A6EFC4B48}" type="presOf" srcId="{AE93D857-8CDF-4E0D-8272-EDCC947B7E68}" destId="{2942CA8D-79D0-4C64-9C29-5DBE57AED26E}" srcOrd="0" destOrd="0" presId="urn:microsoft.com/office/officeart/2005/8/layout/cycle4"/>
    <dgm:cxn modelId="{2349DED5-96D2-46D8-A946-EAFE7097AB36}" type="presOf" srcId="{F2F3E79F-F639-4117-94EB-7870DCD56E82}" destId="{F8F4E3CD-3C69-4644-A619-9E5E4D97B7BB}" srcOrd="0" destOrd="0" presId="urn:microsoft.com/office/officeart/2005/8/layout/cycle4"/>
    <dgm:cxn modelId="{5F703C2E-1AAA-462B-BAAD-897485B183E4}" type="presParOf" srcId="{F8F4E3CD-3C69-4644-A619-9E5E4D97B7BB}" destId="{B79AAEE2-4AB3-4C62-AE8B-29123F2C7E58}" srcOrd="0" destOrd="0" presId="urn:microsoft.com/office/officeart/2005/8/layout/cycle4"/>
    <dgm:cxn modelId="{84FD206D-4A69-48BE-BEFE-8216D4B178EA}" type="presParOf" srcId="{B79AAEE2-4AB3-4C62-AE8B-29123F2C7E58}" destId="{C7EE0D3B-91A8-47AC-B700-74ED03CAF213}" srcOrd="0" destOrd="0" presId="urn:microsoft.com/office/officeart/2005/8/layout/cycle4"/>
    <dgm:cxn modelId="{FFE89B2E-CC8A-4957-9BAA-24EF81CF1C9A}" type="presParOf" srcId="{F8F4E3CD-3C69-4644-A619-9E5E4D97B7BB}" destId="{5BA23412-777C-48B7-92B9-C3D29D00092E}" srcOrd="1" destOrd="0" presId="urn:microsoft.com/office/officeart/2005/8/layout/cycle4"/>
    <dgm:cxn modelId="{3FEB5069-23C8-4464-A9CE-A6076F21BB93}" type="presParOf" srcId="{5BA23412-777C-48B7-92B9-C3D29D00092E}" destId="{D9964AF9-78E9-46A5-AAD2-4208A0126355}" srcOrd="0" destOrd="0" presId="urn:microsoft.com/office/officeart/2005/8/layout/cycle4"/>
    <dgm:cxn modelId="{41411325-7E7C-4B31-A61C-47959A3A7356}" type="presParOf" srcId="{5BA23412-777C-48B7-92B9-C3D29D00092E}" destId="{2942CA8D-79D0-4C64-9C29-5DBE57AED26E}" srcOrd="1" destOrd="0" presId="urn:microsoft.com/office/officeart/2005/8/layout/cycle4"/>
    <dgm:cxn modelId="{FFDC55FD-D0FC-421E-8A03-659D764A75A2}" type="presParOf" srcId="{5BA23412-777C-48B7-92B9-C3D29D00092E}" destId="{F17D00B3-9900-4104-A96A-225886577B16}" srcOrd="2" destOrd="0" presId="urn:microsoft.com/office/officeart/2005/8/layout/cycle4"/>
    <dgm:cxn modelId="{EDFF254A-1263-4F8B-A077-62E83426BED3}" type="presParOf" srcId="{5BA23412-777C-48B7-92B9-C3D29D00092E}" destId="{9E3DD0F3-C50A-4D0D-BA7A-ACE47C0B4E48}" srcOrd="3" destOrd="0" presId="urn:microsoft.com/office/officeart/2005/8/layout/cycle4"/>
    <dgm:cxn modelId="{F24FE6FF-9A13-428E-8CD3-2D3814EA030E}" type="presParOf" srcId="{5BA23412-777C-48B7-92B9-C3D29D00092E}" destId="{7CBEE06B-0B8A-47F0-94A6-33F8A34AFF26}" srcOrd="4" destOrd="0" presId="urn:microsoft.com/office/officeart/2005/8/layout/cycle4"/>
    <dgm:cxn modelId="{43C5C85B-6109-439F-A730-3FD35B8D7BA2}" type="presParOf" srcId="{F8F4E3CD-3C69-4644-A619-9E5E4D97B7BB}" destId="{BB2F110A-BA78-4049-814D-E3ED91E5C790}" srcOrd="2" destOrd="0" presId="urn:microsoft.com/office/officeart/2005/8/layout/cycle4"/>
    <dgm:cxn modelId="{A5409C32-A563-46D1-8ABF-41C5AAD6CDFB}" type="presParOf" srcId="{F8F4E3CD-3C69-4644-A619-9E5E4D97B7BB}" destId="{1CBA4F75-490A-42AC-B7A7-EAAD4B44C259}" srcOrd="3" destOrd="0" presId="urn:microsoft.com/office/officeart/2005/8/layout/cycle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F3E79F-F639-4117-94EB-7870DCD56E82}" type="doc">
      <dgm:prSet loTypeId="urn:microsoft.com/office/officeart/2005/8/layout/cycle4" loCatId="cycle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3B6C491A-3B9D-4696-9F45-81C9D7A825C4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testemunhar do Evangelho</a:t>
          </a:r>
          <a:endParaRPr lang="pt-BR" b="1" dirty="0">
            <a:solidFill>
              <a:schemeClr val="bg1"/>
            </a:solidFill>
          </a:endParaRPr>
        </a:p>
      </dgm:t>
    </dgm:pt>
    <dgm:pt modelId="{020C6542-CE59-491D-8D16-CF7EDC2284AE}" type="parTrans" cxnId="{CEB15980-B909-494E-A4F6-C2DD3E9EE35D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453D3873-4031-49DD-9D4E-28A5B6FAD038}" type="sibTrans" cxnId="{CEB15980-B909-494E-A4F6-C2DD3E9EE35D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AE93D857-8CDF-4E0D-8272-EDCC947B7E68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Viver Comunhão</a:t>
          </a:r>
          <a:endParaRPr lang="pt-BR" b="1" dirty="0">
            <a:solidFill>
              <a:schemeClr val="bg1"/>
            </a:solidFill>
          </a:endParaRPr>
        </a:p>
      </dgm:t>
    </dgm:pt>
    <dgm:pt modelId="{7E29F1D9-C035-4C77-AD1A-BE9826C1DA2A}" type="parTrans" cxnId="{A6457257-3BF0-45F9-8972-44621C69CD91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DA9DC42C-0AAA-4637-9A5E-9A8EB2085245}" type="sibTrans" cxnId="{A6457257-3BF0-45F9-8972-44621C69CD91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2F4B1DBC-D791-4AD1-9BAA-BF93B2A2A8BD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Celebrar o amor de Deus</a:t>
          </a:r>
          <a:endParaRPr lang="pt-BR" b="1" dirty="0">
            <a:solidFill>
              <a:schemeClr val="bg1"/>
            </a:solidFill>
          </a:endParaRPr>
        </a:p>
      </dgm:t>
    </dgm:pt>
    <dgm:pt modelId="{7A15F757-67A4-41BA-8430-E806BADF1BE8}" type="parTrans" cxnId="{3459DC59-DA3C-4D62-8399-4AEC9081D2B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EB04CED4-2BCD-492F-984A-0348DFDCEFB6}" type="sibTrans" cxnId="{3459DC59-DA3C-4D62-8399-4AEC9081D2B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45AF6D64-AF9B-4BBD-BDC0-ED563E8F46AC}">
      <dgm:prSet phldrT="[Texto]"/>
      <dgm:spPr/>
      <dgm:t>
        <a:bodyPr/>
        <a:lstStyle/>
        <a:p>
          <a:r>
            <a:rPr lang="pt-BR" b="1" dirty="0" smtClean="0">
              <a:solidFill>
                <a:schemeClr val="bg1"/>
              </a:solidFill>
            </a:rPr>
            <a:t>Servir ao próximo</a:t>
          </a:r>
          <a:endParaRPr lang="pt-BR" b="1" dirty="0">
            <a:solidFill>
              <a:schemeClr val="bg1"/>
            </a:solidFill>
          </a:endParaRPr>
        </a:p>
      </dgm:t>
    </dgm:pt>
    <dgm:pt modelId="{5AB0DDF5-FDBD-4930-A751-8D088C2A23C5}" type="parTrans" cxnId="{20583BB8-8632-4719-B4B0-84983ED905D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8DEB2781-9383-4945-99A5-F17249354736}" type="sibTrans" cxnId="{20583BB8-8632-4719-B4B0-84983ED905D6}">
      <dgm:prSet/>
      <dgm:spPr/>
      <dgm:t>
        <a:bodyPr/>
        <a:lstStyle/>
        <a:p>
          <a:endParaRPr lang="pt-BR" b="1">
            <a:solidFill>
              <a:schemeClr val="bg1"/>
            </a:solidFill>
          </a:endParaRPr>
        </a:p>
      </dgm:t>
    </dgm:pt>
    <dgm:pt modelId="{F8F4E3CD-3C69-4644-A619-9E5E4D97B7BB}" type="pres">
      <dgm:prSet presAssocID="{F2F3E79F-F639-4117-94EB-7870DCD56E8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79AAEE2-4AB3-4C62-AE8B-29123F2C7E58}" type="pres">
      <dgm:prSet presAssocID="{F2F3E79F-F639-4117-94EB-7870DCD56E82}" presName="children" presStyleCnt="0"/>
      <dgm:spPr/>
      <dgm:t>
        <a:bodyPr/>
        <a:lstStyle/>
        <a:p>
          <a:endParaRPr lang="pt-BR"/>
        </a:p>
      </dgm:t>
    </dgm:pt>
    <dgm:pt modelId="{C7EE0D3B-91A8-47AC-B700-74ED03CAF213}" type="pres">
      <dgm:prSet presAssocID="{F2F3E79F-F639-4117-94EB-7870DCD56E82}" presName="childPlaceholder" presStyleCnt="0"/>
      <dgm:spPr/>
      <dgm:t>
        <a:bodyPr/>
        <a:lstStyle/>
        <a:p>
          <a:endParaRPr lang="pt-BR"/>
        </a:p>
      </dgm:t>
    </dgm:pt>
    <dgm:pt modelId="{5BA23412-777C-48B7-92B9-C3D29D00092E}" type="pres">
      <dgm:prSet presAssocID="{F2F3E79F-F639-4117-94EB-7870DCD56E82}" presName="circle" presStyleCnt="0"/>
      <dgm:spPr/>
      <dgm:t>
        <a:bodyPr/>
        <a:lstStyle/>
        <a:p>
          <a:endParaRPr lang="pt-BR"/>
        </a:p>
      </dgm:t>
    </dgm:pt>
    <dgm:pt modelId="{D9964AF9-78E9-46A5-AAD2-4208A0126355}" type="pres">
      <dgm:prSet presAssocID="{F2F3E79F-F639-4117-94EB-7870DCD56E82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942CA8D-79D0-4C64-9C29-5DBE57AED26E}" type="pres">
      <dgm:prSet presAssocID="{F2F3E79F-F639-4117-94EB-7870DCD56E82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7D00B3-9900-4104-A96A-225886577B16}" type="pres">
      <dgm:prSet presAssocID="{F2F3E79F-F639-4117-94EB-7870DCD56E82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E3DD0F3-C50A-4D0D-BA7A-ACE47C0B4E48}" type="pres">
      <dgm:prSet presAssocID="{F2F3E79F-F639-4117-94EB-7870DCD56E82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CBEE06B-0B8A-47F0-94A6-33F8A34AFF26}" type="pres">
      <dgm:prSet presAssocID="{F2F3E79F-F639-4117-94EB-7870DCD56E82}" presName="quadrantPlaceholder" presStyleCnt="0"/>
      <dgm:spPr/>
      <dgm:t>
        <a:bodyPr/>
        <a:lstStyle/>
        <a:p>
          <a:endParaRPr lang="pt-BR"/>
        </a:p>
      </dgm:t>
    </dgm:pt>
    <dgm:pt modelId="{BB2F110A-BA78-4049-814D-E3ED91E5C790}" type="pres">
      <dgm:prSet presAssocID="{F2F3E79F-F639-4117-94EB-7870DCD56E82}" presName="center1" presStyleLbl="fgShp" presStyleIdx="0" presStyleCnt="2"/>
      <dgm:spPr/>
      <dgm:t>
        <a:bodyPr/>
        <a:lstStyle/>
        <a:p>
          <a:endParaRPr lang="pt-BR"/>
        </a:p>
      </dgm:t>
    </dgm:pt>
    <dgm:pt modelId="{1CBA4F75-490A-42AC-B7A7-EAAD4B44C259}" type="pres">
      <dgm:prSet presAssocID="{F2F3E79F-F639-4117-94EB-7870DCD56E82}" presName="center2" presStyleLbl="fgShp" presStyleIdx="1" presStyleCnt="2"/>
      <dgm:spPr/>
      <dgm:t>
        <a:bodyPr/>
        <a:lstStyle/>
        <a:p>
          <a:endParaRPr lang="pt-BR"/>
        </a:p>
      </dgm:t>
    </dgm:pt>
  </dgm:ptLst>
  <dgm:cxnLst>
    <dgm:cxn modelId="{CEB15980-B909-494E-A4F6-C2DD3E9EE35D}" srcId="{F2F3E79F-F639-4117-94EB-7870DCD56E82}" destId="{3B6C491A-3B9D-4696-9F45-81C9D7A825C4}" srcOrd="0" destOrd="0" parTransId="{020C6542-CE59-491D-8D16-CF7EDC2284AE}" sibTransId="{453D3873-4031-49DD-9D4E-28A5B6FAD038}"/>
    <dgm:cxn modelId="{3459DC59-DA3C-4D62-8399-4AEC9081D2B6}" srcId="{F2F3E79F-F639-4117-94EB-7870DCD56E82}" destId="{2F4B1DBC-D791-4AD1-9BAA-BF93B2A2A8BD}" srcOrd="2" destOrd="0" parTransId="{7A15F757-67A4-41BA-8430-E806BADF1BE8}" sibTransId="{EB04CED4-2BCD-492F-984A-0348DFDCEFB6}"/>
    <dgm:cxn modelId="{231A7588-214B-42FD-B07D-12E877A3D3FF}" type="presOf" srcId="{AE93D857-8CDF-4E0D-8272-EDCC947B7E68}" destId="{2942CA8D-79D0-4C64-9C29-5DBE57AED26E}" srcOrd="0" destOrd="0" presId="urn:microsoft.com/office/officeart/2005/8/layout/cycle4"/>
    <dgm:cxn modelId="{A6457257-3BF0-45F9-8972-44621C69CD91}" srcId="{F2F3E79F-F639-4117-94EB-7870DCD56E82}" destId="{AE93D857-8CDF-4E0D-8272-EDCC947B7E68}" srcOrd="1" destOrd="0" parTransId="{7E29F1D9-C035-4C77-AD1A-BE9826C1DA2A}" sibTransId="{DA9DC42C-0AAA-4637-9A5E-9A8EB2085245}"/>
    <dgm:cxn modelId="{20583BB8-8632-4719-B4B0-84983ED905D6}" srcId="{F2F3E79F-F639-4117-94EB-7870DCD56E82}" destId="{45AF6D64-AF9B-4BBD-BDC0-ED563E8F46AC}" srcOrd="3" destOrd="0" parTransId="{5AB0DDF5-FDBD-4930-A751-8D088C2A23C5}" sibTransId="{8DEB2781-9383-4945-99A5-F17249354736}"/>
    <dgm:cxn modelId="{A9FA0A05-7945-4005-AECD-34ECD96C9464}" type="presOf" srcId="{2F4B1DBC-D791-4AD1-9BAA-BF93B2A2A8BD}" destId="{F17D00B3-9900-4104-A96A-225886577B16}" srcOrd="0" destOrd="0" presId="urn:microsoft.com/office/officeart/2005/8/layout/cycle4"/>
    <dgm:cxn modelId="{68B3C710-B4D5-4FD5-8BD8-BF6E2B2B8459}" type="presOf" srcId="{F2F3E79F-F639-4117-94EB-7870DCD56E82}" destId="{F8F4E3CD-3C69-4644-A619-9E5E4D97B7BB}" srcOrd="0" destOrd="0" presId="urn:microsoft.com/office/officeart/2005/8/layout/cycle4"/>
    <dgm:cxn modelId="{8DEBD0EB-E36A-449F-B871-466A746531A0}" type="presOf" srcId="{45AF6D64-AF9B-4BBD-BDC0-ED563E8F46AC}" destId="{9E3DD0F3-C50A-4D0D-BA7A-ACE47C0B4E48}" srcOrd="0" destOrd="0" presId="urn:microsoft.com/office/officeart/2005/8/layout/cycle4"/>
    <dgm:cxn modelId="{964AA02E-DB93-4944-BAAF-2B767C9E2CED}" type="presOf" srcId="{3B6C491A-3B9D-4696-9F45-81C9D7A825C4}" destId="{D9964AF9-78E9-46A5-AAD2-4208A0126355}" srcOrd="0" destOrd="0" presId="urn:microsoft.com/office/officeart/2005/8/layout/cycle4"/>
    <dgm:cxn modelId="{F73A903C-0DD1-4C61-B34D-C11021A443CC}" type="presParOf" srcId="{F8F4E3CD-3C69-4644-A619-9E5E4D97B7BB}" destId="{B79AAEE2-4AB3-4C62-AE8B-29123F2C7E58}" srcOrd="0" destOrd="0" presId="urn:microsoft.com/office/officeart/2005/8/layout/cycle4"/>
    <dgm:cxn modelId="{4ABCA789-6DD5-4644-ACCD-CE0F8BF9AC2A}" type="presParOf" srcId="{B79AAEE2-4AB3-4C62-AE8B-29123F2C7E58}" destId="{C7EE0D3B-91A8-47AC-B700-74ED03CAF213}" srcOrd="0" destOrd="0" presId="urn:microsoft.com/office/officeart/2005/8/layout/cycle4"/>
    <dgm:cxn modelId="{2E438542-7D43-4FFA-AB7D-00D43FC4D287}" type="presParOf" srcId="{F8F4E3CD-3C69-4644-A619-9E5E4D97B7BB}" destId="{5BA23412-777C-48B7-92B9-C3D29D00092E}" srcOrd="1" destOrd="0" presId="urn:microsoft.com/office/officeart/2005/8/layout/cycle4"/>
    <dgm:cxn modelId="{9D5A7974-3C2E-4693-B842-9A2912AF3DD7}" type="presParOf" srcId="{5BA23412-777C-48B7-92B9-C3D29D00092E}" destId="{D9964AF9-78E9-46A5-AAD2-4208A0126355}" srcOrd="0" destOrd="0" presId="urn:microsoft.com/office/officeart/2005/8/layout/cycle4"/>
    <dgm:cxn modelId="{4EA130E8-960D-49AE-A076-126C31139027}" type="presParOf" srcId="{5BA23412-777C-48B7-92B9-C3D29D00092E}" destId="{2942CA8D-79D0-4C64-9C29-5DBE57AED26E}" srcOrd="1" destOrd="0" presId="urn:microsoft.com/office/officeart/2005/8/layout/cycle4"/>
    <dgm:cxn modelId="{C107C8E9-23FB-47BE-9288-47857B323F30}" type="presParOf" srcId="{5BA23412-777C-48B7-92B9-C3D29D00092E}" destId="{F17D00B3-9900-4104-A96A-225886577B16}" srcOrd="2" destOrd="0" presId="urn:microsoft.com/office/officeart/2005/8/layout/cycle4"/>
    <dgm:cxn modelId="{B5F001F7-7FA3-4060-82EB-8DCE41E0937D}" type="presParOf" srcId="{5BA23412-777C-48B7-92B9-C3D29D00092E}" destId="{9E3DD0F3-C50A-4D0D-BA7A-ACE47C0B4E48}" srcOrd="3" destOrd="0" presId="urn:microsoft.com/office/officeart/2005/8/layout/cycle4"/>
    <dgm:cxn modelId="{241FB42D-0497-40BA-BB04-86AD473AB802}" type="presParOf" srcId="{5BA23412-777C-48B7-92B9-C3D29D00092E}" destId="{7CBEE06B-0B8A-47F0-94A6-33F8A34AFF26}" srcOrd="4" destOrd="0" presId="urn:microsoft.com/office/officeart/2005/8/layout/cycle4"/>
    <dgm:cxn modelId="{C335FD42-8743-4AE1-9FCA-DBC6844CDFAF}" type="presParOf" srcId="{F8F4E3CD-3C69-4644-A619-9E5E4D97B7BB}" destId="{BB2F110A-BA78-4049-814D-E3ED91E5C790}" srcOrd="2" destOrd="0" presId="urn:microsoft.com/office/officeart/2005/8/layout/cycle4"/>
    <dgm:cxn modelId="{F521E70C-6791-4342-8B4E-FAAE0E728593}" type="presParOf" srcId="{F8F4E3CD-3C69-4644-A619-9E5E4D97B7BB}" destId="{1CBA4F75-490A-42AC-B7A7-EAAD4B44C259}" srcOrd="3" destOrd="0" presId="urn:microsoft.com/office/officeart/2005/8/layout/cycle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964AF9-78E9-46A5-AAD2-4208A0126355}">
      <dsp:nvSpPr>
        <dsp:cNvPr id="0" name=""/>
        <dsp:cNvSpPr/>
      </dsp:nvSpPr>
      <dsp:spPr>
        <a:xfrm>
          <a:off x="1070762" y="15636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testemunhar do Evangelho</a:t>
          </a:r>
          <a:endParaRPr lang="pt-BR" sz="900" b="1" kern="1200" dirty="0">
            <a:solidFill>
              <a:schemeClr val="bg1"/>
            </a:solidFill>
          </a:endParaRPr>
        </a:p>
      </dsp:txBody>
      <dsp:txXfrm>
        <a:off x="1070762" y="156362"/>
        <a:ext cx="1187805" cy="1187805"/>
      </dsp:txXfrm>
    </dsp:sp>
    <dsp:sp modelId="{2942CA8D-79D0-4C64-9C29-5DBE57AED26E}">
      <dsp:nvSpPr>
        <dsp:cNvPr id="0" name=""/>
        <dsp:cNvSpPr/>
      </dsp:nvSpPr>
      <dsp:spPr>
        <a:xfrm rot="5400000">
          <a:off x="2313432" y="15636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915447"/>
                <a:satOff val="-16269"/>
                <a:lumOff val="523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915447"/>
                <a:satOff val="-16269"/>
                <a:lumOff val="523"/>
                <a:alphaOff val="0"/>
                <a:tint val="86000"/>
                <a:satMod val="115000"/>
              </a:schemeClr>
            </a:gs>
            <a:gs pos="100000">
              <a:schemeClr val="accent2">
                <a:hueOff val="915447"/>
                <a:satOff val="-16269"/>
                <a:lumOff val="52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915447"/>
              <a:satOff val="-16269"/>
              <a:lumOff val="523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Viver Comunhão</a:t>
          </a:r>
          <a:endParaRPr lang="pt-BR" sz="900" b="1" kern="1200" dirty="0">
            <a:solidFill>
              <a:schemeClr val="bg1"/>
            </a:solidFill>
          </a:endParaRPr>
        </a:p>
      </dsp:txBody>
      <dsp:txXfrm rot="5400000">
        <a:off x="2313432" y="156362"/>
        <a:ext cx="1187805" cy="1187805"/>
      </dsp:txXfrm>
    </dsp:sp>
    <dsp:sp modelId="{F17D00B3-9900-4104-A96A-225886577B16}">
      <dsp:nvSpPr>
        <dsp:cNvPr id="0" name=""/>
        <dsp:cNvSpPr/>
      </dsp:nvSpPr>
      <dsp:spPr>
        <a:xfrm rot="10800000">
          <a:off x="2313432" y="139903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1830893"/>
                <a:satOff val="-32539"/>
                <a:lumOff val="1046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1830893"/>
                <a:satOff val="-32539"/>
                <a:lumOff val="1046"/>
                <a:alphaOff val="0"/>
                <a:tint val="86000"/>
                <a:satMod val="115000"/>
              </a:schemeClr>
            </a:gs>
            <a:gs pos="100000">
              <a:schemeClr val="accent2">
                <a:hueOff val="1830893"/>
                <a:satOff val="-32539"/>
                <a:lumOff val="1046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1830893"/>
              <a:satOff val="-32539"/>
              <a:lumOff val="1046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Celebrar o amor de Deus</a:t>
          </a:r>
          <a:endParaRPr lang="pt-BR" sz="900" b="1" kern="1200" dirty="0">
            <a:solidFill>
              <a:schemeClr val="bg1"/>
            </a:solidFill>
          </a:endParaRPr>
        </a:p>
      </dsp:txBody>
      <dsp:txXfrm rot="10800000">
        <a:off x="2313432" y="1399032"/>
        <a:ext cx="1187805" cy="1187805"/>
      </dsp:txXfrm>
    </dsp:sp>
    <dsp:sp modelId="{9E3DD0F3-C50A-4D0D-BA7A-ACE47C0B4E48}">
      <dsp:nvSpPr>
        <dsp:cNvPr id="0" name=""/>
        <dsp:cNvSpPr/>
      </dsp:nvSpPr>
      <dsp:spPr>
        <a:xfrm rot="16200000">
          <a:off x="1070762" y="139903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2746340"/>
                <a:satOff val="-48808"/>
                <a:lumOff val="1569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2746340"/>
                <a:satOff val="-48808"/>
                <a:lumOff val="1569"/>
                <a:alphaOff val="0"/>
                <a:tint val="86000"/>
                <a:satMod val="115000"/>
              </a:schemeClr>
            </a:gs>
            <a:gs pos="100000">
              <a:schemeClr val="accent2">
                <a:hueOff val="2746340"/>
                <a:satOff val="-48808"/>
                <a:lumOff val="156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2746340"/>
              <a:satOff val="-48808"/>
              <a:lumOff val="1569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Servir ao próximo</a:t>
          </a:r>
          <a:endParaRPr lang="pt-BR" sz="900" b="1" kern="1200" dirty="0">
            <a:solidFill>
              <a:schemeClr val="bg1"/>
            </a:solidFill>
          </a:endParaRPr>
        </a:p>
      </dsp:txBody>
      <dsp:txXfrm rot="16200000">
        <a:off x="1070762" y="1399032"/>
        <a:ext cx="1187805" cy="1187805"/>
      </dsp:txXfrm>
    </dsp:sp>
    <dsp:sp modelId="{BB2F110A-BA78-4049-814D-E3ED91E5C790}">
      <dsp:nvSpPr>
        <dsp:cNvPr id="0" name=""/>
        <dsp:cNvSpPr/>
      </dsp:nvSpPr>
      <dsp:spPr>
        <a:xfrm>
          <a:off x="2080945" y="1124712"/>
          <a:ext cx="410108" cy="356616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BA4F75-490A-42AC-B7A7-EAAD4B44C259}">
      <dsp:nvSpPr>
        <dsp:cNvPr id="0" name=""/>
        <dsp:cNvSpPr/>
      </dsp:nvSpPr>
      <dsp:spPr>
        <a:xfrm rot="10800000">
          <a:off x="2080945" y="1261872"/>
          <a:ext cx="410108" cy="356616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964AF9-78E9-46A5-AAD2-4208A0126355}">
      <dsp:nvSpPr>
        <dsp:cNvPr id="0" name=""/>
        <dsp:cNvSpPr/>
      </dsp:nvSpPr>
      <dsp:spPr>
        <a:xfrm>
          <a:off x="1070762" y="15636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testemunhar do Evangelho</a:t>
          </a:r>
          <a:endParaRPr lang="pt-BR" sz="900" b="1" kern="1200" dirty="0">
            <a:solidFill>
              <a:schemeClr val="bg1"/>
            </a:solidFill>
          </a:endParaRPr>
        </a:p>
      </dsp:txBody>
      <dsp:txXfrm>
        <a:off x="1070762" y="156362"/>
        <a:ext cx="1187805" cy="1187805"/>
      </dsp:txXfrm>
    </dsp:sp>
    <dsp:sp modelId="{2942CA8D-79D0-4C64-9C29-5DBE57AED26E}">
      <dsp:nvSpPr>
        <dsp:cNvPr id="0" name=""/>
        <dsp:cNvSpPr/>
      </dsp:nvSpPr>
      <dsp:spPr>
        <a:xfrm rot="5400000">
          <a:off x="2313432" y="15636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915447"/>
                <a:satOff val="-16269"/>
                <a:lumOff val="523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915447"/>
                <a:satOff val="-16269"/>
                <a:lumOff val="523"/>
                <a:alphaOff val="0"/>
                <a:tint val="86000"/>
                <a:satMod val="115000"/>
              </a:schemeClr>
            </a:gs>
            <a:gs pos="100000">
              <a:schemeClr val="accent2">
                <a:hueOff val="915447"/>
                <a:satOff val="-16269"/>
                <a:lumOff val="52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915447"/>
              <a:satOff val="-16269"/>
              <a:lumOff val="523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Viver Comunhão</a:t>
          </a:r>
          <a:endParaRPr lang="pt-BR" sz="900" b="1" kern="1200" dirty="0">
            <a:solidFill>
              <a:schemeClr val="bg1"/>
            </a:solidFill>
          </a:endParaRPr>
        </a:p>
      </dsp:txBody>
      <dsp:txXfrm rot="5400000">
        <a:off x="2313432" y="156362"/>
        <a:ext cx="1187805" cy="1187805"/>
      </dsp:txXfrm>
    </dsp:sp>
    <dsp:sp modelId="{F17D00B3-9900-4104-A96A-225886577B16}">
      <dsp:nvSpPr>
        <dsp:cNvPr id="0" name=""/>
        <dsp:cNvSpPr/>
      </dsp:nvSpPr>
      <dsp:spPr>
        <a:xfrm rot="10800000">
          <a:off x="2313432" y="139903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1830893"/>
                <a:satOff val="-32539"/>
                <a:lumOff val="1046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1830893"/>
                <a:satOff val="-32539"/>
                <a:lumOff val="1046"/>
                <a:alphaOff val="0"/>
                <a:tint val="86000"/>
                <a:satMod val="115000"/>
              </a:schemeClr>
            </a:gs>
            <a:gs pos="100000">
              <a:schemeClr val="accent2">
                <a:hueOff val="1830893"/>
                <a:satOff val="-32539"/>
                <a:lumOff val="1046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1830893"/>
              <a:satOff val="-32539"/>
              <a:lumOff val="1046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Celebrar o amor de Deus</a:t>
          </a:r>
          <a:endParaRPr lang="pt-BR" sz="900" b="1" kern="1200" dirty="0">
            <a:solidFill>
              <a:schemeClr val="bg1"/>
            </a:solidFill>
          </a:endParaRPr>
        </a:p>
      </dsp:txBody>
      <dsp:txXfrm rot="10800000">
        <a:off x="2313432" y="1399032"/>
        <a:ext cx="1187805" cy="1187805"/>
      </dsp:txXfrm>
    </dsp:sp>
    <dsp:sp modelId="{9E3DD0F3-C50A-4D0D-BA7A-ACE47C0B4E48}">
      <dsp:nvSpPr>
        <dsp:cNvPr id="0" name=""/>
        <dsp:cNvSpPr/>
      </dsp:nvSpPr>
      <dsp:spPr>
        <a:xfrm rot="16200000">
          <a:off x="1070762" y="1399032"/>
          <a:ext cx="1187805" cy="1187805"/>
        </a:xfrm>
        <a:prstGeom prst="pieWedge">
          <a:avLst/>
        </a:prstGeom>
        <a:gradFill rotWithShape="0">
          <a:gsLst>
            <a:gs pos="0">
              <a:schemeClr val="accent2">
                <a:hueOff val="2746340"/>
                <a:satOff val="-48808"/>
                <a:lumOff val="1569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2746340"/>
                <a:satOff val="-48808"/>
                <a:lumOff val="1569"/>
                <a:alphaOff val="0"/>
                <a:tint val="86000"/>
                <a:satMod val="115000"/>
              </a:schemeClr>
            </a:gs>
            <a:gs pos="100000">
              <a:schemeClr val="accent2">
                <a:hueOff val="2746340"/>
                <a:satOff val="-48808"/>
                <a:lumOff val="156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2746340"/>
              <a:satOff val="-48808"/>
              <a:lumOff val="1569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Servir ao próximo</a:t>
          </a:r>
          <a:endParaRPr lang="pt-BR" sz="900" b="1" kern="1200" dirty="0">
            <a:solidFill>
              <a:schemeClr val="bg1"/>
            </a:solidFill>
          </a:endParaRPr>
        </a:p>
      </dsp:txBody>
      <dsp:txXfrm rot="16200000">
        <a:off x="1070762" y="1399032"/>
        <a:ext cx="1187805" cy="1187805"/>
      </dsp:txXfrm>
    </dsp:sp>
    <dsp:sp modelId="{BB2F110A-BA78-4049-814D-E3ED91E5C790}">
      <dsp:nvSpPr>
        <dsp:cNvPr id="0" name=""/>
        <dsp:cNvSpPr/>
      </dsp:nvSpPr>
      <dsp:spPr>
        <a:xfrm>
          <a:off x="2080945" y="1124712"/>
          <a:ext cx="410108" cy="356616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BA4F75-490A-42AC-B7A7-EAAD4B44C259}">
      <dsp:nvSpPr>
        <dsp:cNvPr id="0" name=""/>
        <dsp:cNvSpPr/>
      </dsp:nvSpPr>
      <dsp:spPr>
        <a:xfrm rot="10800000">
          <a:off x="2080945" y="1261872"/>
          <a:ext cx="410108" cy="356616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964AF9-78E9-46A5-AAD2-4208A0126355}">
      <dsp:nvSpPr>
        <dsp:cNvPr id="0" name=""/>
        <dsp:cNvSpPr/>
      </dsp:nvSpPr>
      <dsp:spPr>
        <a:xfrm>
          <a:off x="1070549" y="156363"/>
          <a:ext cx="1187811" cy="1187811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testemunhar do Evangelho</a:t>
          </a:r>
          <a:endParaRPr lang="pt-BR" sz="900" b="1" kern="1200" dirty="0">
            <a:solidFill>
              <a:schemeClr val="bg1"/>
            </a:solidFill>
          </a:endParaRPr>
        </a:p>
      </dsp:txBody>
      <dsp:txXfrm>
        <a:off x="1070549" y="156363"/>
        <a:ext cx="1187811" cy="1187811"/>
      </dsp:txXfrm>
    </dsp:sp>
    <dsp:sp modelId="{2942CA8D-79D0-4C64-9C29-5DBE57AED26E}">
      <dsp:nvSpPr>
        <dsp:cNvPr id="0" name=""/>
        <dsp:cNvSpPr/>
      </dsp:nvSpPr>
      <dsp:spPr>
        <a:xfrm rot="5400000">
          <a:off x="2313225" y="156363"/>
          <a:ext cx="1187811" cy="1187811"/>
        </a:xfrm>
        <a:prstGeom prst="pieWedge">
          <a:avLst/>
        </a:prstGeom>
        <a:gradFill rotWithShape="0">
          <a:gsLst>
            <a:gs pos="0">
              <a:schemeClr val="accent2">
                <a:hueOff val="915447"/>
                <a:satOff val="-16269"/>
                <a:lumOff val="523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915447"/>
                <a:satOff val="-16269"/>
                <a:lumOff val="523"/>
                <a:alphaOff val="0"/>
                <a:tint val="86000"/>
                <a:satMod val="115000"/>
              </a:schemeClr>
            </a:gs>
            <a:gs pos="100000">
              <a:schemeClr val="accent2">
                <a:hueOff val="915447"/>
                <a:satOff val="-16269"/>
                <a:lumOff val="52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915447"/>
              <a:satOff val="-16269"/>
              <a:lumOff val="523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Viver Comunhão</a:t>
          </a:r>
          <a:endParaRPr lang="pt-BR" sz="900" b="1" kern="1200" dirty="0">
            <a:solidFill>
              <a:schemeClr val="bg1"/>
            </a:solidFill>
          </a:endParaRPr>
        </a:p>
      </dsp:txBody>
      <dsp:txXfrm rot="5400000">
        <a:off x="2313225" y="156363"/>
        <a:ext cx="1187811" cy="1187811"/>
      </dsp:txXfrm>
    </dsp:sp>
    <dsp:sp modelId="{F17D00B3-9900-4104-A96A-225886577B16}">
      <dsp:nvSpPr>
        <dsp:cNvPr id="0" name=""/>
        <dsp:cNvSpPr/>
      </dsp:nvSpPr>
      <dsp:spPr>
        <a:xfrm rot="10800000">
          <a:off x="2313225" y="1399038"/>
          <a:ext cx="1187811" cy="1187811"/>
        </a:xfrm>
        <a:prstGeom prst="pieWedge">
          <a:avLst/>
        </a:prstGeom>
        <a:gradFill rotWithShape="0">
          <a:gsLst>
            <a:gs pos="0">
              <a:schemeClr val="accent2">
                <a:hueOff val="1830893"/>
                <a:satOff val="-32539"/>
                <a:lumOff val="1046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1830893"/>
                <a:satOff val="-32539"/>
                <a:lumOff val="1046"/>
                <a:alphaOff val="0"/>
                <a:tint val="86000"/>
                <a:satMod val="115000"/>
              </a:schemeClr>
            </a:gs>
            <a:gs pos="100000">
              <a:schemeClr val="accent2">
                <a:hueOff val="1830893"/>
                <a:satOff val="-32539"/>
                <a:lumOff val="1046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1830893"/>
              <a:satOff val="-32539"/>
              <a:lumOff val="1046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Celebrar o amor de Deus</a:t>
          </a:r>
          <a:endParaRPr lang="pt-BR" sz="900" b="1" kern="1200" dirty="0">
            <a:solidFill>
              <a:schemeClr val="bg1"/>
            </a:solidFill>
          </a:endParaRPr>
        </a:p>
      </dsp:txBody>
      <dsp:txXfrm rot="10800000">
        <a:off x="2313225" y="1399038"/>
        <a:ext cx="1187811" cy="1187811"/>
      </dsp:txXfrm>
    </dsp:sp>
    <dsp:sp modelId="{9E3DD0F3-C50A-4D0D-BA7A-ACE47C0B4E48}">
      <dsp:nvSpPr>
        <dsp:cNvPr id="0" name=""/>
        <dsp:cNvSpPr/>
      </dsp:nvSpPr>
      <dsp:spPr>
        <a:xfrm rot="16200000">
          <a:off x="1070549" y="1399038"/>
          <a:ext cx="1187811" cy="1187811"/>
        </a:xfrm>
        <a:prstGeom prst="pieWedge">
          <a:avLst/>
        </a:prstGeom>
        <a:gradFill rotWithShape="0">
          <a:gsLst>
            <a:gs pos="0">
              <a:schemeClr val="accent2">
                <a:hueOff val="2746340"/>
                <a:satOff val="-48808"/>
                <a:lumOff val="1569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2746340"/>
                <a:satOff val="-48808"/>
                <a:lumOff val="1569"/>
                <a:alphaOff val="0"/>
                <a:tint val="86000"/>
                <a:satMod val="115000"/>
              </a:schemeClr>
            </a:gs>
            <a:gs pos="100000">
              <a:schemeClr val="accent2">
                <a:hueOff val="2746340"/>
                <a:satOff val="-48808"/>
                <a:lumOff val="156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2746340"/>
              <a:satOff val="-48808"/>
              <a:lumOff val="1569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900" b="1" kern="1200" dirty="0" smtClean="0">
              <a:solidFill>
                <a:schemeClr val="bg1"/>
              </a:solidFill>
            </a:rPr>
            <a:t>Servir ao próximo</a:t>
          </a:r>
          <a:endParaRPr lang="pt-BR" sz="900" b="1" kern="1200" dirty="0">
            <a:solidFill>
              <a:schemeClr val="bg1"/>
            </a:solidFill>
          </a:endParaRPr>
        </a:p>
      </dsp:txBody>
      <dsp:txXfrm rot="16200000">
        <a:off x="1070549" y="1399038"/>
        <a:ext cx="1187811" cy="1187811"/>
      </dsp:txXfrm>
    </dsp:sp>
    <dsp:sp modelId="{BB2F110A-BA78-4049-814D-E3ED91E5C790}">
      <dsp:nvSpPr>
        <dsp:cNvPr id="0" name=""/>
        <dsp:cNvSpPr/>
      </dsp:nvSpPr>
      <dsp:spPr>
        <a:xfrm>
          <a:off x="2080737" y="1124717"/>
          <a:ext cx="410110" cy="356617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BA4F75-490A-42AC-B7A7-EAAD4B44C259}">
      <dsp:nvSpPr>
        <dsp:cNvPr id="0" name=""/>
        <dsp:cNvSpPr/>
      </dsp:nvSpPr>
      <dsp:spPr>
        <a:xfrm rot="10800000">
          <a:off x="2080737" y="1261877"/>
          <a:ext cx="410110" cy="356617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298819-6008-402E-BCF1-5003766DA7DF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C4C9D65-3C3F-46B1-899B-002610488B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77DC9-6F4C-4474-BD63-F49769691844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CF4CC-7781-4F37-927E-518916820D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00568-16AF-4096-9726-842CEF8C9D72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352F8-7336-4B8A-A69A-41D3A7F082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47069-4654-43C8-AFAB-386E93E796BF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EA07F-011D-4BBB-8E3B-23ABE58EC4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294D0-1116-4E11-BEFB-37586E2E6176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68D0F-9C64-4EBC-A417-04B2DD3341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101B1-0445-4E4C-B952-9DD926A6DD24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040BE-7ECF-4FE6-A849-B041436FC4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87759-7711-4BF2-AE1E-FC0185210AD9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9103F-9929-4DEF-948B-2074EE52F4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3A077-5C0C-4677-AB0B-85E7614E3324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D440-CEA0-459F-A065-12AFA715EB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45E0B-2AE9-4C1B-8B2A-CB004AB1C3E5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4DDFA-7493-48EB-9E78-9303A01191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B8471-E2ED-45A1-94BC-D9CA218DE8A4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67E412-EE96-4D67-92CB-E0ED5F6237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61191-D380-4EA6-A11E-1FDEFEEA2DAC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7C447-B921-4276-91A6-BB05E979A3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ABD63-9C3D-4BAC-8471-1B814CF85987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A3CF7-C9A7-4B15-9969-2D557F5634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21D957-FBA9-4672-9862-5BFF5A868970}" type="datetimeFigureOut">
              <a:rPr lang="pt-BR"/>
              <a:pPr>
                <a:defRPr/>
              </a:pPr>
              <a:t>28/10/2011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BD5644-9A05-44B9-A940-B36ADD91EC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7" r:id="rId9"/>
    <p:sldLayoutId id="2147483705" r:id="rId10"/>
    <p:sldLayoutId id="214748370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5AB81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A5AB81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552" y="3789040"/>
            <a:ext cx="8215064" cy="26369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pt-BR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pt-BR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dirty="0" smtClean="0">
                <a:solidFill>
                  <a:srgbClr val="D2A000"/>
                </a:solidFill>
              </a:rPr>
              <a:t>A importância estratégica </a:t>
            </a:r>
            <a:r>
              <a:rPr lang="pt-BR" smtClean="0">
                <a:solidFill>
                  <a:srgbClr val="D2A000"/>
                </a:solidFill>
              </a:rPr>
              <a:t>da representação na IECLB</a:t>
            </a:r>
            <a:endParaRPr lang="pt-BR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1908175" y="1196975"/>
            <a:ext cx="5472113" cy="5229225"/>
          </a:xfrm>
          <a:prstGeom prst="ellipse">
            <a:avLst/>
          </a:prstGeom>
          <a:solidFill>
            <a:srgbClr val="FFE3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2433948" y="2967335"/>
            <a:ext cx="42761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comunidade</a:t>
            </a:r>
          </a:p>
        </p:txBody>
      </p:sp>
      <p:sp>
        <p:nvSpPr>
          <p:cNvPr id="4100" name="CaixaDeTexto 3"/>
          <p:cNvSpPr txBox="1">
            <a:spLocks noChangeArrowheads="1"/>
          </p:cNvSpPr>
          <p:nvPr/>
        </p:nvSpPr>
        <p:spPr bwMode="auto">
          <a:xfrm>
            <a:off x="250825" y="293688"/>
            <a:ext cx="86423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Por onde passa a definição de novos caminhos? Pela forma como estamos organizados estruturalmente?</a:t>
            </a:r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2555875" y="2636838"/>
            <a:ext cx="4384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Nossa unidade-base é a</a:t>
            </a:r>
            <a:endParaRPr lang="pt-BR" sz="2400" b="1"/>
          </a:p>
        </p:txBody>
      </p:sp>
      <p:sp>
        <p:nvSpPr>
          <p:cNvPr id="8" name="Elipse 7"/>
          <p:cNvSpPr/>
          <p:nvPr/>
        </p:nvSpPr>
        <p:spPr>
          <a:xfrm>
            <a:off x="2339975" y="1557338"/>
            <a:ext cx="4608513" cy="4464050"/>
          </a:xfrm>
          <a:prstGeom prst="ellipse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3059832" y="3356992"/>
            <a:ext cx="300844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paróquia</a:t>
            </a:r>
          </a:p>
        </p:txBody>
      </p:sp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3132138" y="2741613"/>
            <a:ext cx="31686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Várias comunidades formam uma</a:t>
            </a:r>
          </a:p>
        </p:txBody>
      </p:sp>
      <p:sp>
        <p:nvSpPr>
          <p:cNvPr id="13" name="Elipse 12"/>
          <p:cNvSpPr/>
          <p:nvPr/>
        </p:nvSpPr>
        <p:spPr>
          <a:xfrm>
            <a:off x="2771775" y="2060575"/>
            <a:ext cx="3671888" cy="3600450"/>
          </a:xfrm>
          <a:prstGeom prst="ellipse">
            <a:avLst/>
          </a:prstGeom>
          <a:solidFill>
            <a:srgbClr val="F2B8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3779912" y="3657218"/>
            <a:ext cx="18501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sínodo</a:t>
            </a: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3132138" y="2997200"/>
            <a:ext cx="31686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chemeClr val="bg1"/>
                </a:solidFill>
              </a:rPr>
              <a:t>Várias paróquias formam um</a:t>
            </a:r>
          </a:p>
        </p:txBody>
      </p:sp>
      <p:sp>
        <p:nvSpPr>
          <p:cNvPr id="16" name="Elipse 15"/>
          <p:cNvSpPr/>
          <p:nvPr/>
        </p:nvSpPr>
        <p:spPr>
          <a:xfrm>
            <a:off x="3132138" y="2420938"/>
            <a:ext cx="3024187" cy="2879725"/>
          </a:xfrm>
          <a:prstGeom prst="ellipse">
            <a:avLst/>
          </a:prstGeom>
          <a:solidFill>
            <a:srgbClr val="D2A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3707904" y="3284984"/>
            <a:ext cx="2269980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Instâncias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nacionais</a:t>
            </a:r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auto">
          <a:xfrm>
            <a:off x="3563938" y="2997200"/>
            <a:ext cx="23002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18 sínodos formam</a:t>
            </a:r>
            <a:endParaRPr lang="pt-BR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50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 animBg="1"/>
      <p:bldP spid="10" grpId="0"/>
      <p:bldP spid="13" grpId="0" animBg="1"/>
      <p:bldP spid="15" grpId="0"/>
      <p:bldP spid="16" grpId="0" animBg="1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5"/>
          <p:cNvGrpSpPr/>
          <p:nvPr/>
        </p:nvGrpSpPr>
        <p:grpSpPr>
          <a:xfrm>
            <a:off x="3563888" y="692696"/>
            <a:ext cx="2710436" cy="2494412"/>
            <a:chOff x="1158054" y="1036350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17" name="Pizza 16"/>
            <p:cNvSpPr/>
            <p:nvPr/>
          </p:nvSpPr>
          <p:spPr>
            <a:xfrm>
              <a:off x="1158054" y="1036350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Pizza 4"/>
            <p:cNvSpPr/>
            <p:nvPr/>
          </p:nvSpPr>
          <p:spPr>
            <a:xfrm>
              <a:off x="1867562" y="1745854"/>
              <a:ext cx="1712896" cy="171290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testemunhar o Evangelho</a:t>
              </a:r>
            </a:p>
          </p:txBody>
        </p:sp>
      </p:grpSp>
      <p:grpSp>
        <p:nvGrpSpPr>
          <p:cNvPr id="3" name="Grupo 18"/>
          <p:cNvGrpSpPr/>
          <p:nvPr/>
        </p:nvGrpSpPr>
        <p:grpSpPr>
          <a:xfrm>
            <a:off x="6372200" y="692696"/>
            <a:ext cx="2422404" cy="2422404"/>
            <a:chOff x="3692348" y="1036350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20" name="Pizza 19"/>
            <p:cNvSpPr/>
            <p:nvPr/>
          </p:nvSpPr>
          <p:spPr>
            <a:xfrm rot="5400000">
              <a:off x="3692348" y="1036350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915447"/>
                <a:satOff val="-16269"/>
                <a:lumOff val="523"/>
                <a:alphaOff val="0"/>
              </a:schemeClr>
            </a:fillRef>
            <a:effectRef idx="2">
              <a:schemeClr val="accent2">
                <a:hueOff val="915447"/>
                <a:satOff val="-16269"/>
                <a:lumOff val="52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Pizza 4"/>
            <p:cNvSpPr/>
            <p:nvPr/>
          </p:nvSpPr>
          <p:spPr>
            <a:xfrm>
              <a:off x="3692348" y="1745858"/>
              <a:ext cx="1712900" cy="17128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Viver  Comunhão</a:t>
              </a:r>
            </a:p>
          </p:txBody>
        </p:sp>
      </p:grpSp>
      <p:grpSp>
        <p:nvGrpSpPr>
          <p:cNvPr id="4" name="Grupo 21"/>
          <p:cNvGrpSpPr/>
          <p:nvPr/>
        </p:nvGrpSpPr>
        <p:grpSpPr>
          <a:xfrm>
            <a:off x="6372200" y="3212976"/>
            <a:ext cx="2422404" cy="2422404"/>
            <a:chOff x="3692348" y="3570644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23" name="Pizza 22"/>
            <p:cNvSpPr/>
            <p:nvPr/>
          </p:nvSpPr>
          <p:spPr>
            <a:xfrm rot="10800000">
              <a:off x="3692348" y="3570644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1830893"/>
                <a:satOff val="-32539"/>
                <a:lumOff val="1046"/>
                <a:alphaOff val="0"/>
              </a:schemeClr>
            </a:fillRef>
            <a:effectRef idx="2">
              <a:schemeClr val="accent2">
                <a:hueOff val="1830893"/>
                <a:satOff val="-32539"/>
                <a:lumOff val="104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Pizza 4"/>
            <p:cNvSpPr/>
            <p:nvPr/>
          </p:nvSpPr>
          <p:spPr>
            <a:xfrm rot="21600000">
              <a:off x="3692348" y="3570644"/>
              <a:ext cx="1712896" cy="171290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Celebrar o amor de Deus</a:t>
              </a:r>
            </a:p>
          </p:txBody>
        </p:sp>
      </p:grpSp>
      <p:grpSp>
        <p:nvGrpSpPr>
          <p:cNvPr id="5" name="Grupo 24"/>
          <p:cNvGrpSpPr/>
          <p:nvPr/>
        </p:nvGrpSpPr>
        <p:grpSpPr>
          <a:xfrm>
            <a:off x="3563888" y="3284984"/>
            <a:ext cx="2736304" cy="2376264"/>
            <a:chOff x="1158054" y="3570644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26" name="Pizza 25"/>
            <p:cNvSpPr/>
            <p:nvPr/>
          </p:nvSpPr>
          <p:spPr>
            <a:xfrm rot="16200000">
              <a:off x="1158054" y="3570644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2746340"/>
                <a:satOff val="-48808"/>
                <a:lumOff val="1569"/>
                <a:alphaOff val="0"/>
              </a:schemeClr>
            </a:fillRef>
            <a:effectRef idx="2">
              <a:schemeClr val="accent2">
                <a:hueOff val="2746340"/>
                <a:satOff val="-48808"/>
                <a:lumOff val="156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Pizza 4"/>
            <p:cNvSpPr/>
            <p:nvPr/>
          </p:nvSpPr>
          <p:spPr>
            <a:xfrm rot="21600000">
              <a:off x="1867558" y="3570644"/>
              <a:ext cx="1712900" cy="17128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Servir ao próximo</a:t>
              </a:r>
            </a:p>
          </p:txBody>
        </p:sp>
      </p:grpSp>
      <p:sp>
        <p:nvSpPr>
          <p:cNvPr id="5126" name="Retângulo 27"/>
          <p:cNvSpPr>
            <a:spLocks noChangeArrowheads="1"/>
          </p:cNvSpPr>
          <p:nvPr/>
        </p:nvSpPr>
        <p:spPr bwMode="auto">
          <a:xfrm>
            <a:off x="250825" y="5949950"/>
            <a:ext cx="73453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/>
              <a:t>Qual é a sua opinião, a partir da função que você ocupa?</a:t>
            </a:r>
            <a:endParaRPr lang="pt-BR">
              <a:latin typeface="Constantia" pitchFamily="18" charset="0"/>
            </a:endParaRPr>
          </a:p>
        </p:txBody>
      </p:sp>
      <p:sp>
        <p:nvSpPr>
          <p:cNvPr id="5127" name="Retângulo 28"/>
          <p:cNvSpPr>
            <a:spLocks noChangeArrowheads="1"/>
          </p:cNvSpPr>
          <p:nvPr/>
        </p:nvSpPr>
        <p:spPr bwMode="auto">
          <a:xfrm>
            <a:off x="395288" y="3146425"/>
            <a:ext cx="30972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O caminho passa pela missão que nos une: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1979613" y="1268413"/>
            <a:ext cx="5472112" cy="5229225"/>
          </a:xfrm>
          <a:prstGeom prst="ellipse">
            <a:avLst/>
          </a:prstGeom>
          <a:solidFill>
            <a:srgbClr val="FFE3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2987824" y="3356992"/>
            <a:ext cx="363745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comunidade</a:t>
            </a:r>
          </a:p>
        </p:txBody>
      </p:sp>
      <p:sp>
        <p:nvSpPr>
          <p:cNvPr id="4" name="Elipse 3"/>
          <p:cNvSpPr/>
          <p:nvPr/>
        </p:nvSpPr>
        <p:spPr>
          <a:xfrm>
            <a:off x="2411413" y="1628775"/>
            <a:ext cx="4608512" cy="4464050"/>
          </a:xfrm>
          <a:prstGeom prst="ellipse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5" y="3244334"/>
            <a:ext cx="2232248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paróquia</a:t>
            </a:r>
            <a:endParaRPr lang="pt-BR" sz="3600" dirty="0">
              <a:latin typeface="+mn-lt"/>
              <a:cs typeface="+mn-cs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2843213" y="2060575"/>
            <a:ext cx="3673475" cy="3600450"/>
          </a:xfrm>
          <a:prstGeom prst="ellipse">
            <a:avLst/>
          </a:prstGeom>
          <a:solidFill>
            <a:srgbClr val="F2B8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779912" y="3429000"/>
            <a:ext cx="18501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sínodo</a:t>
            </a:r>
          </a:p>
        </p:txBody>
      </p:sp>
      <p:sp>
        <p:nvSpPr>
          <p:cNvPr id="8" name="Elipse 7"/>
          <p:cNvSpPr/>
          <p:nvPr/>
        </p:nvSpPr>
        <p:spPr>
          <a:xfrm>
            <a:off x="3203575" y="2420938"/>
            <a:ext cx="3024188" cy="2879725"/>
          </a:xfrm>
          <a:prstGeom prst="ellipse">
            <a:avLst/>
          </a:prstGeom>
          <a:solidFill>
            <a:srgbClr val="D2A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3707904" y="3284984"/>
            <a:ext cx="2269980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Instâncias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nacionais</a:t>
            </a:r>
          </a:p>
        </p:txBody>
      </p:sp>
      <p:graphicFrame>
        <p:nvGraphicFramePr>
          <p:cNvPr id="10" name="Diagrama 9"/>
          <p:cNvGraphicFramePr/>
          <p:nvPr/>
        </p:nvGraphicFramePr>
        <p:xfrm>
          <a:off x="2411760" y="2492896"/>
          <a:ext cx="4572000" cy="27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155" name="Retângulo 27"/>
          <p:cNvSpPr>
            <a:spLocks noChangeArrowheads="1"/>
          </p:cNvSpPr>
          <p:nvPr/>
        </p:nvSpPr>
        <p:spPr bwMode="auto">
          <a:xfrm>
            <a:off x="179388" y="404813"/>
            <a:ext cx="87137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Como priorizamos e vivemos o Evangelho nas diversas intâncias?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Graphic spid="10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179388" y="404813"/>
            <a:ext cx="87137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Como as diversas instâncias dialogam entre si para priorizar o Evangelho?</a:t>
            </a:r>
          </a:p>
        </p:txBody>
      </p:sp>
      <p:sp>
        <p:nvSpPr>
          <p:cNvPr id="3" name="Elipse 2"/>
          <p:cNvSpPr/>
          <p:nvPr/>
        </p:nvSpPr>
        <p:spPr>
          <a:xfrm>
            <a:off x="2132013" y="1420813"/>
            <a:ext cx="5472112" cy="5229225"/>
          </a:xfrm>
          <a:prstGeom prst="ellipse">
            <a:avLst/>
          </a:prstGeom>
          <a:solidFill>
            <a:srgbClr val="FFE3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3140224" y="3509392"/>
            <a:ext cx="363745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comunidade</a:t>
            </a:r>
          </a:p>
        </p:txBody>
      </p:sp>
      <p:sp>
        <p:nvSpPr>
          <p:cNvPr id="5" name="Elipse 4"/>
          <p:cNvSpPr/>
          <p:nvPr/>
        </p:nvSpPr>
        <p:spPr>
          <a:xfrm>
            <a:off x="2563813" y="1781175"/>
            <a:ext cx="4608512" cy="4464050"/>
          </a:xfrm>
          <a:prstGeom prst="ellipse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860305" y="3396734"/>
            <a:ext cx="2232248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paróquia</a:t>
            </a:r>
            <a:endParaRPr lang="pt-BR" sz="3600" dirty="0">
              <a:latin typeface="+mn-lt"/>
              <a:cs typeface="+mn-cs"/>
            </a:endParaRPr>
          </a:p>
        </p:txBody>
      </p:sp>
      <p:sp>
        <p:nvSpPr>
          <p:cNvPr id="7" name="Elipse 6"/>
          <p:cNvSpPr/>
          <p:nvPr/>
        </p:nvSpPr>
        <p:spPr>
          <a:xfrm>
            <a:off x="2995613" y="2212975"/>
            <a:ext cx="3673475" cy="3600450"/>
          </a:xfrm>
          <a:prstGeom prst="ellipse">
            <a:avLst/>
          </a:prstGeom>
          <a:solidFill>
            <a:srgbClr val="F2B8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32312" y="3581400"/>
            <a:ext cx="18501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sínodo</a:t>
            </a:r>
          </a:p>
        </p:txBody>
      </p:sp>
      <p:sp>
        <p:nvSpPr>
          <p:cNvPr id="9" name="Elipse 8"/>
          <p:cNvSpPr/>
          <p:nvPr/>
        </p:nvSpPr>
        <p:spPr>
          <a:xfrm>
            <a:off x="3355975" y="2573338"/>
            <a:ext cx="3024188" cy="2879725"/>
          </a:xfrm>
          <a:prstGeom prst="ellipse">
            <a:avLst/>
          </a:prstGeom>
          <a:solidFill>
            <a:srgbClr val="D2A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3860304" y="3437384"/>
            <a:ext cx="2269980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Instâncias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nacionais</a:t>
            </a:r>
          </a:p>
        </p:txBody>
      </p:sp>
      <p:graphicFrame>
        <p:nvGraphicFramePr>
          <p:cNvPr id="11" name="Diagrama 10"/>
          <p:cNvGraphicFramePr/>
          <p:nvPr/>
        </p:nvGraphicFramePr>
        <p:xfrm>
          <a:off x="2564160" y="2645296"/>
          <a:ext cx="4572000" cy="27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Seta para a esquerda 11"/>
          <p:cNvSpPr/>
          <p:nvPr/>
        </p:nvSpPr>
        <p:spPr>
          <a:xfrm rot="2442174">
            <a:off x="2360551" y="2365633"/>
            <a:ext cx="1838625" cy="720080"/>
          </a:xfrm>
          <a:prstGeom prst="leftArrow">
            <a:avLst/>
          </a:prstGeom>
          <a:solidFill>
            <a:srgbClr val="8B3D35">
              <a:alpha val="55000"/>
            </a:srgbClr>
          </a:solidFill>
          <a:ln>
            <a:solidFill>
              <a:srgbClr val="FFC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evangelização</a:t>
            </a:r>
          </a:p>
        </p:txBody>
      </p:sp>
      <p:sp>
        <p:nvSpPr>
          <p:cNvPr id="13" name="Seta para cima 12"/>
          <p:cNvSpPr/>
          <p:nvPr/>
        </p:nvSpPr>
        <p:spPr>
          <a:xfrm rot="2424714">
            <a:off x="5875205" y="1602115"/>
            <a:ext cx="792088" cy="1842504"/>
          </a:xfrm>
          <a:prstGeom prst="upArrow">
            <a:avLst/>
          </a:prstGeom>
          <a:solidFill>
            <a:srgbClr val="92D050">
              <a:alpha val="54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comunhão</a:t>
            </a:r>
          </a:p>
        </p:txBody>
      </p:sp>
      <p:sp>
        <p:nvSpPr>
          <p:cNvPr id="14" name="Seta para baixo 13"/>
          <p:cNvSpPr/>
          <p:nvPr/>
        </p:nvSpPr>
        <p:spPr>
          <a:xfrm rot="18703411">
            <a:off x="6062662" y="4346576"/>
            <a:ext cx="792163" cy="2011362"/>
          </a:xfrm>
          <a:prstGeom prst="downArrow">
            <a:avLst/>
          </a:prstGeom>
          <a:solidFill>
            <a:srgbClr val="724E82">
              <a:alpha val="52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liturgia</a:t>
            </a:r>
          </a:p>
        </p:txBody>
      </p:sp>
      <p:sp>
        <p:nvSpPr>
          <p:cNvPr id="15" name="Seta para a esquerda 14"/>
          <p:cNvSpPr/>
          <p:nvPr/>
        </p:nvSpPr>
        <p:spPr>
          <a:xfrm rot="18838905">
            <a:off x="2513059" y="5125076"/>
            <a:ext cx="1794376" cy="720080"/>
          </a:xfrm>
          <a:prstGeom prst="leftArrow">
            <a:avLst/>
          </a:prstGeom>
          <a:solidFill>
            <a:srgbClr val="00B0F0">
              <a:alpha val="51000"/>
            </a:srgbClr>
          </a:solidFill>
          <a:ln>
            <a:solidFill>
              <a:srgbClr val="FFC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/>
              <a:t>diaconia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  <p:bldGraphic spid="11" grpId="0">
        <p:bldAsOne/>
      </p:bldGraphic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upo 16"/>
          <p:cNvGrpSpPr>
            <a:grpSpLocks/>
          </p:cNvGrpSpPr>
          <p:nvPr/>
        </p:nvGrpSpPr>
        <p:grpSpPr bwMode="auto">
          <a:xfrm>
            <a:off x="3132138" y="1420813"/>
            <a:ext cx="5472112" cy="5229225"/>
            <a:chOff x="2132112" y="1421160"/>
            <a:chExt cx="5472608" cy="5229200"/>
          </a:xfrm>
        </p:grpSpPr>
        <p:sp>
          <p:nvSpPr>
            <p:cNvPr id="4" name="Elipse 3"/>
            <p:cNvSpPr/>
            <p:nvPr/>
          </p:nvSpPr>
          <p:spPr>
            <a:xfrm>
              <a:off x="2132112" y="1421160"/>
              <a:ext cx="5472608" cy="5229200"/>
            </a:xfrm>
            <a:prstGeom prst="ellipse">
              <a:avLst/>
            </a:prstGeom>
            <a:solidFill>
              <a:srgbClr val="FFE3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5" name="Retângulo 4"/>
            <p:cNvSpPr/>
            <p:nvPr/>
          </p:nvSpPr>
          <p:spPr>
            <a:xfrm>
              <a:off x="3140224" y="3509392"/>
              <a:ext cx="3637458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comunidade</a:t>
              </a:r>
            </a:p>
          </p:txBody>
        </p:sp>
        <p:sp>
          <p:nvSpPr>
            <p:cNvPr id="6" name="Elipse 5"/>
            <p:cNvSpPr/>
            <p:nvPr/>
          </p:nvSpPr>
          <p:spPr>
            <a:xfrm>
              <a:off x="2563951" y="1781520"/>
              <a:ext cx="4608930" cy="4464029"/>
            </a:xfrm>
            <a:prstGeom prst="ellipse">
              <a:avLst/>
            </a:prstGeom>
            <a:solidFill>
              <a:srgbClr val="FFC9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7" name="Retângulo 6"/>
            <p:cNvSpPr/>
            <p:nvPr/>
          </p:nvSpPr>
          <p:spPr>
            <a:xfrm>
              <a:off x="3860305" y="3396734"/>
              <a:ext cx="2232248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paróquia</a:t>
              </a:r>
              <a:endParaRPr lang="pt-BR" sz="3600" dirty="0">
                <a:latin typeface="+mn-lt"/>
                <a:cs typeface="+mn-cs"/>
              </a:endParaRPr>
            </a:p>
          </p:txBody>
        </p:sp>
        <p:sp>
          <p:nvSpPr>
            <p:cNvPr id="8" name="Elipse 7"/>
            <p:cNvSpPr/>
            <p:nvPr/>
          </p:nvSpPr>
          <p:spPr>
            <a:xfrm>
              <a:off x="2995790" y="2213318"/>
              <a:ext cx="3672220" cy="3600433"/>
            </a:xfrm>
            <a:prstGeom prst="ellipse">
              <a:avLst/>
            </a:prstGeom>
            <a:solidFill>
              <a:srgbClr val="F2B800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9" name="Retângulo 8"/>
            <p:cNvSpPr/>
            <p:nvPr/>
          </p:nvSpPr>
          <p:spPr>
            <a:xfrm>
              <a:off x="3932312" y="3581400"/>
              <a:ext cx="1850186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sínodo</a:t>
              </a:r>
            </a:p>
          </p:txBody>
        </p:sp>
        <p:sp>
          <p:nvSpPr>
            <p:cNvPr id="10" name="Elipse 9"/>
            <p:cNvSpPr/>
            <p:nvPr/>
          </p:nvSpPr>
          <p:spPr>
            <a:xfrm>
              <a:off x="3356185" y="2573679"/>
              <a:ext cx="3024462" cy="2879711"/>
            </a:xfrm>
            <a:prstGeom prst="ellipse">
              <a:avLst/>
            </a:prstGeom>
            <a:solidFill>
              <a:srgbClr val="D2A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1" name="Retângulo 10"/>
            <p:cNvSpPr/>
            <p:nvPr/>
          </p:nvSpPr>
          <p:spPr>
            <a:xfrm>
              <a:off x="3860304" y="3437384"/>
              <a:ext cx="2269980" cy="107721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Instâncias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nacionais</a:t>
              </a:r>
            </a:p>
          </p:txBody>
        </p:sp>
        <p:graphicFrame>
          <p:nvGraphicFramePr>
            <p:cNvPr id="12" name="Diagrama 11"/>
            <p:cNvGraphicFramePr/>
            <p:nvPr/>
          </p:nvGraphicFramePr>
          <p:xfrm>
            <a:off x="2564160" y="2645296"/>
            <a:ext cx="4572000" cy="27432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13" name="Seta para a esquerda 12"/>
            <p:cNvSpPr/>
            <p:nvPr/>
          </p:nvSpPr>
          <p:spPr>
            <a:xfrm rot="2442174">
              <a:off x="2360551" y="2365633"/>
              <a:ext cx="1838625" cy="720080"/>
            </a:xfrm>
            <a:prstGeom prst="leftArrow">
              <a:avLst/>
            </a:prstGeom>
            <a:solidFill>
              <a:srgbClr val="8B3D35">
                <a:alpha val="55000"/>
              </a:srgbClr>
            </a:solidFill>
            <a:ln>
              <a:solidFill>
                <a:srgbClr val="FFC0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dirty="0"/>
                <a:t>evangelização</a:t>
              </a:r>
            </a:p>
          </p:txBody>
        </p:sp>
        <p:sp>
          <p:nvSpPr>
            <p:cNvPr id="14" name="Seta para cima 13"/>
            <p:cNvSpPr/>
            <p:nvPr/>
          </p:nvSpPr>
          <p:spPr>
            <a:xfrm rot="2424714">
              <a:off x="5875205" y="1602115"/>
              <a:ext cx="792088" cy="1842504"/>
            </a:xfrm>
            <a:prstGeom prst="upArrow">
              <a:avLst/>
            </a:prstGeom>
            <a:solidFill>
              <a:srgbClr val="92D050">
                <a:alpha val="54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dirty="0"/>
                <a:t>comunhão</a:t>
              </a:r>
            </a:p>
          </p:txBody>
        </p:sp>
        <p:sp>
          <p:nvSpPr>
            <p:cNvPr id="15" name="Seta para baixo 14"/>
            <p:cNvSpPr/>
            <p:nvPr/>
          </p:nvSpPr>
          <p:spPr>
            <a:xfrm rot="18703411">
              <a:off x="6062362" y="4347606"/>
              <a:ext cx="792159" cy="2009957"/>
            </a:xfrm>
            <a:prstGeom prst="downArrow">
              <a:avLst/>
            </a:prstGeom>
            <a:solidFill>
              <a:srgbClr val="724E82">
                <a:alpha val="52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dirty="0"/>
                <a:t>liturgia</a:t>
              </a:r>
            </a:p>
          </p:txBody>
        </p:sp>
        <p:sp>
          <p:nvSpPr>
            <p:cNvPr id="16" name="Seta para a esquerda 15"/>
            <p:cNvSpPr/>
            <p:nvPr/>
          </p:nvSpPr>
          <p:spPr>
            <a:xfrm rot="18838905">
              <a:off x="2513059" y="5125076"/>
              <a:ext cx="1794376" cy="720080"/>
            </a:xfrm>
            <a:prstGeom prst="leftArrow">
              <a:avLst/>
            </a:prstGeom>
            <a:solidFill>
              <a:srgbClr val="00B0F0">
                <a:alpha val="51000"/>
              </a:srgbClr>
            </a:solidFill>
            <a:ln>
              <a:solidFill>
                <a:srgbClr val="FFC0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dirty="0" err="1"/>
                <a:t>diaconia</a:t>
              </a:r>
              <a:endParaRPr lang="pt-BR" dirty="0"/>
            </a:p>
          </p:txBody>
        </p:sp>
      </p:grpSp>
      <p:sp>
        <p:nvSpPr>
          <p:cNvPr id="8195" name="Retângulo 18"/>
          <p:cNvSpPr>
            <a:spLocks noChangeArrowheads="1"/>
          </p:cNvSpPr>
          <p:nvPr/>
        </p:nvSpPr>
        <p:spPr bwMode="auto">
          <a:xfrm>
            <a:off x="250825" y="2060575"/>
            <a:ext cx="3097213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A necessidade de diálogo é permanente, bem como o reforço da representatividade. </a:t>
            </a:r>
          </a:p>
          <a:p>
            <a:endParaRPr lang="pt-BR" sz="2400" b="1"/>
          </a:p>
          <a:p>
            <a:r>
              <a:rPr lang="pt-BR" sz="2400" b="1"/>
              <a:t>A comunicação é fundamental.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2699792" y="2852936"/>
            <a:ext cx="6120680" cy="5760640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sp>
          <p:nvSpPr>
            <p:cNvPr id="3" name="Elipse 2"/>
            <p:cNvSpPr/>
            <p:nvPr/>
          </p:nvSpPr>
          <p:spPr>
            <a:xfrm>
              <a:off x="1979712" y="1296144"/>
              <a:ext cx="5472608" cy="5229200"/>
            </a:xfrm>
            <a:prstGeom prst="ellipse">
              <a:avLst/>
            </a:prstGeom>
            <a:solidFill>
              <a:srgbClr val="FFE3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grpSp>
          <p:nvGrpSpPr>
            <p:cNvPr id="4" name="Grupo 5"/>
            <p:cNvGrpSpPr/>
            <p:nvPr/>
          </p:nvGrpSpPr>
          <p:grpSpPr>
            <a:xfrm>
              <a:off x="1429516" y="862580"/>
              <a:ext cx="2350396" cy="2278388"/>
              <a:chOff x="1158054" y="1063853"/>
              <a:chExt cx="2422404" cy="2422404"/>
            </a:xfrm>
          </p:grpSpPr>
          <p:sp>
            <p:nvSpPr>
              <p:cNvPr id="15" name="Pizza 6"/>
              <p:cNvSpPr/>
              <p:nvPr/>
            </p:nvSpPr>
            <p:spPr>
              <a:xfrm>
                <a:off x="1158054" y="1063853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6" name="Pizza 4"/>
              <p:cNvSpPr/>
              <p:nvPr/>
            </p:nvSpPr>
            <p:spPr>
              <a:xfrm rot="18576477">
                <a:off x="1460166" y="1356276"/>
                <a:ext cx="1767032" cy="166042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testemunho do Evangelho</a:t>
                </a:r>
              </a:p>
            </p:txBody>
          </p:sp>
        </p:grpSp>
        <p:grpSp>
          <p:nvGrpSpPr>
            <p:cNvPr id="5" name="Grupo 8"/>
            <p:cNvGrpSpPr/>
            <p:nvPr/>
          </p:nvGrpSpPr>
          <p:grpSpPr>
            <a:xfrm>
              <a:off x="5533972" y="836712"/>
              <a:ext cx="2350396" cy="2304256"/>
              <a:chOff x="3665687" y="1036350"/>
              <a:chExt cx="2422404" cy="2422404"/>
            </a:xfrm>
          </p:grpSpPr>
          <p:sp>
            <p:nvSpPr>
              <p:cNvPr id="13" name="Pizza 12"/>
              <p:cNvSpPr/>
              <p:nvPr/>
            </p:nvSpPr>
            <p:spPr>
              <a:xfrm rot="5400000">
                <a:off x="3665687" y="1036350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915447"/>
                  <a:satOff val="-16269"/>
                  <a:lumOff val="523"/>
                  <a:alphaOff val="0"/>
                </a:schemeClr>
              </a:fillRef>
              <a:effectRef idx="2">
                <a:schemeClr val="accent2">
                  <a:hueOff val="915447"/>
                  <a:satOff val="-16269"/>
                  <a:lumOff val="523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Pizza 4"/>
              <p:cNvSpPr/>
              <p:nvPr/>
            </p:nvSpPr>
            <p:spPr>
              <a:xfrm rot="2683696">
                <a:off x="4133158" y="125175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Vivência da Comunhão</a:t>
                </a:r>
              </a:p>
            </p:txBody>
          </p:sp>
        </p:grpSp>
        <p:grpSp>
          <p:nvGrpSpPr>
            <p:cNvPr id="6" name="Grupo 11"/>
            <p:cNvGrpSpPr/>
            <p:nvPr/>
          </p:nvGrpSpPr>
          <p:grpSpPr>
            <a:xfrm>
              <a:off x="1403648" y="4581128"/>
              <a:ext cx="2304256" cy="2278388"/>
              <a:chOff x="1158054" y="3570644"/>
              <a:chExt cx="2422404" cy="2422404"/>
            </a:xfrm>
          </p:grpSpPr>
          <p:sp>
            <p:nvSpPr>
              <p:cNvPr id="11" name="Pizza 10"/>
              <p:cNvSpPr/>
              <p:nvPr/>
            </p:nvSpPr>
            <p:spPr>
              <a:xfrm rot="16200000">
                <a:off x="1158054" y="3570644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2746340"/>
                  <a:satOff val="-48808"/>
                  <a:lumOff val="1569"/>
                  <a:alphaOff val="0"/>
                </a:schemeClr>
              </a:fillRef>
              <a:effectRef idx="2">
                <a:schemeClr val="accent2">
                  <a:hueOff val="2746340"/>
                  <a:satOff val="-48808"/>
                  <a:lumOff val="1569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" name="Pizza 4"/>
              <p:cNvSpPr/>
              <p:nvPr/>
            </p:nvSpPr>
            <p:spPr>
              <a:xfrm rot="2276255">
                <a:off x="1422006" y="400516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Serviço ao próximo</a:t>
                </a:r>
              </a:p>
            </p:txBody>
          </p:sp>
        </p:grpSp>
        <p:grpSp>
          <p:nvGrpSpPr>
            <p:cNvPr id="7" name="Grupo 14"/>
            <p:cNvGrpSpPr/>
            <p:nvPr/>
          </p:nvGrpSpPr>
          <p:grpSpPr>
            <a:xfrm>
              <a:off x="5724128" y="4509120"/>
              <a:ext cx="2278389" cy="2278389"/>
              <a:chOff x="3741404" y="3849379"/>
              <a:chExt cx="2422404" cy="2422404"/>
            </a:xfrm>
          </p:grpSpPr>
          <p:sp>
            <p:nvSpPr>
              <p:cNvPr id="9" name="Pizza 8"/>
              <p:cNvSpPr/>
              <p:nvPr/>
            </p:nvSpPr>
            <p:spPr>
              <a:xfrm rot="10800000">
                <a:off x="3741404" y="3849379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1830893"/>
                  <a:satOff val="-32539"/>
                  <a:lumOff val="1046"/>
                  <a:alphaOff val="0"/>
                </a:schemeClr>
              </a:fillRef>
              <a:effectRef idx="2">
                <a:schemeClr val="accent2">
                  <a:hueOff val="1830893"/>
                  <a:satOff val="-32539"/>
                  <a:lumOff val="104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0" name="Pizza 4"/>
              <p:cNvSpPr/>
              <p:nvPr/>
            </p:nvSpPr>
            <p:spPr>
              <a:xfrm rot="18632325">
                <a:off x="4203889" y="4235303"/>
                <a:ext cx="1712895" cy="171289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Celebração do amor de Deus</a:t>
                </a:r>
              </a:p>
            </p:txBody>
          </p:sp>
        </p:grpSp>
        <p:sp>
          <p:nvSpPr>
            <p:cNvPr id="8" name="Retângulo 7"/>
            <p:cNvSpPr/>
            <p:nvPr/>
          </p:nvSpPr>
          <p:spPr>
            <a:xfrm>
              <a:off x="2963548" y="3369186"/>
              <a:ext cx="3216906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comunidade</a:t>
              </a:r>
            </a:p>
          </p:txBody>
        </p:sp>
      </p:grpSp>
      <p:grpSp>
        <p:nvGrpSpPr>
          <p:cNvPr id="17" name="Grupo 16"/>
          <p:cNvGrpSpPr/>
          <p:nvPr/>
        </p:nvGrpSpPr>
        <p:grpSpPr>
          <a:xfrm>
            <a:off x="2699792" y="1556792"/>
            <a:ext cx="6048672" cy="5544616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sp>
          <p:nvSpPr>
            <p:cNvPr id="18" name="Retângulo 17"/>
            <p:cNvSpPr/>
            <p:nvPr/>
          </p:nvSpPr>
          <p:spPr>
            <a:xfrm>
              <a:off x="3169203" y="3358733"/>
              <a:ext cx="2914965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comunidade</a:t>
              </a:r>
            </a:p>
          </p:txBody>
        </p:sp>
        <p:sp>
          <p:nvSpPr>
            <p:cNvPr id="19" name="Elipse 18"/>
            <p:cNvSpPr/>
            <p:nvPr/>
          </p:nvSpPr>
          <p:spPr>
            <a:xfrm>
              <a:off x="2411760" y="1628800"/>
              <a:ext cx="4608512" cy="4464496"/>
            </a:xfrm>
            <a:prstGeom prst="ellipse">
              <a:avLst/>
            </a:prstGeom>
            <a:solidFill>
              <a:srgbClr val="FFC9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20" name="Retângulo 19"/>
            <p:cNvSpPr/>
            <p:nvPr/>
          </p:nvSpPr>
          <p:spPr>
            <a:xfrm>
              <a:off x="3131839" y="3284983"/>
              <a:ext cx="3008443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paróquia</a:t>
              </a:r>
            </a:p>
          </p:txBody>
        </p:sp>
        <p:grpSp>
          <p:nvGrpSpPr>
            <p:cNvPr id="21" name="Grupo 4"/>
            <p:cNvGrpSpPr/>
            <p:nvPr/>
          </p:nvGrpSpPr>
          <p:grpSpPr>
            <a:xfrm>
              <a:off x="1403648" y="4581128"/>
              <a:ext cx="2304256" cy="2278388"/>
              <a:chOff x="1158054" y="3570644"/>
              <a:chExt cx="2422404" cy="2422404"/>
            </a:xfrm>
          </p:grpSpPr>
          <p:sp>
            <p:nvSpPr>
              <p:cNvPr id="31" name="Pizza 5"/>
              <p:cNvSpPr/>
              <p:nvPr/>
            </p:nvSpPr>
            <p:spPr>
              <a:xfrm rot="16200000">
                <a:off x="1158054" y="3570644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2746340"/>
                  <a:satOff val="-48808"/>
                  <a:lumOff val="1569"/>
                  <a:alphaOff val="0"/>
                </a:schemeClr>
              </a:fillRef>
              <a:effectRef idx="2">
                <a:schemeClr val="accent2">
                  <a:hueOff val="2746340"/>
                  <a:satOff val="-48808"/>
                  <a:lumOff val="1569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Pizza 4"/>
              <p:cNvSpPr/>
              <p:nvPr/>
            </p:nvSpPr>
            <p:spPr>
              <a:xfrm rot="2276255">
                <a:off x="1422006" y="400516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Serviço ao próximo</a:t>
                </a:r>
              </a:p>
            </p:txBody>
          </p:sp>
        </p:grpSp>
        <p:grpSp>
          <p:nvGrpSpPr>
            <p:cNvPr id="22" name="Grupo 7"/>
            <p:cNvGrpSpPr/>
            <p:nvPr/>
          </p:nvGrpSpPr>
          <p:grpSpPr>
            <a:xfrm>
              <a:off x="1429516" y="862580"/>
              <a:ext cx="2350396" cy="2278388"/>
              <a:chOff x="1158054" y="1063853"/>
              <a:chExt cx="2422404" cy="2422404"/>
            </a:xfrm>
          </p:grpSpPr>
          <p:sp>
            <p:nvSpPr>
              <p:cNvPr id="29" name="Pizza 8"/>
              <p:cNvSpPr/>
              <p:nvPr/>
            </p:nvSpPr>
            <p:spPr>
              <a:xfrm>
                <a:off x="1158054" y="1063853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0" name="Pizza 4"/>
              <p:cNvSpPr/>
              <p:nvPr/>
            </p:nvSpPr>
            <p:spPr>
              <a:xfrm rot="18576477">
                <a:off x="1460166" y="1356276"/>
                <a:ext cx="1767032" cy="166042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testemunho do Evangelho</a:t>
                </a:r>
              </a:p>
            </p:txBody>
          </p:sp>
        </p:grpSp>
        <p:grpSp>
          <p:nvGrpSpPr>
            <p:cNvPr id="23" name="Grupo 10"/>
            <p:cNvGrpSpPr/>
            <p:nvPr/>
          </p:nvGrpSpPr>
          <p:grpSpPr>
            <a:xfrm>
              <a:off x="5533972" y="836712"/>
              <a:ext cx="2350396" cy="2304256"/>
              <a:chOff x="3665687" y="1036350"/>
              <a:chExt cx="2422404" cy="2422404"/>
            </a:xfrm>
          </p:grpSpPr>
          <p:sp>
            <p:nvSpPr>
              <p:cNvPr id="27" name="Pizza 26"/>
              <p:cNvSpPr/>
              <p:nvPr/>
            </p:nvSpPr>
            <p:spPr>
              <a:xfrm rot="5400000">
                <a:off x="3665687" y="1036350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915447"/>
                  <a:satOff val="-16269"/>
                  <a:lumOff val="523"/>
                  <a:alphaOff val="0"/>
                </a:schemeClr>
              </a:fillRef>
              <a:effectRef idx="2">
                <a:schemeClr val="accent2">
                  <a:hueOff val="915447"/>
                  <a:satOff val="-16269"/>
                  <a:lumOff val="523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8" name="Pizza 4"/>
              <p:cNvSpPr/>
              <p:nvPr/>
            </p:nvSpPr>
            <p:spPr>
              <a:xfrm rot="2683696">
                <a:off x="4133158" y="125175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Vivência da Comunhão</a:t>
                </a:r>
              </a:p>
            </p:txBody>
          </p:sp>
        </p:grpSp>
        <p:grpSp>
          <p:nvGrpSpPr>
            <p:cNvPr id="24" name="Grupo 13"/>
            <p:cNvGrpSpPr/>
            <p:nvPr/>
          </p:nvGrpSpPr>
          <p:grpSpPr>
            <a:xfrm>
              <a:off x="5724128" y="4509120"/>
              <a:ext cx="2278389" cy="2278389"/>
              <a:chOff x="3741404" y="3849379"/>
              <a:chExt cx="2422404" cy="2422404"/>
            </a:xfrm>
          </p:grpSpPr>
          <p:sp>
            <p:nvSpPr>
              <p:cNvPr id="25" name="Pizza 24"/>
              <p:cNvSpPr/>
              <p:nvPr/>
            </p:nvSpPr>
            <p:spPr>
              <a:xfrm rot="10800000">
                <a:off x="3741404" y="3849379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1830893"/>
                  <a:satOff val="-32539"/>
                  <a:lumOff val="1046"/>
                  <a:alphaOff val="0"/>
                </a:schemeClr>
              </a:fillRef>
              <a:effectRef idx="2">
                <a:schemeClr val="accent2">
                  <a:hueOff val="1830893"/>
                  <a:satOff val="-32539"/>
                  <a:lumOff val="104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6" name="Pizza 4"/>
              <p:cNvSpPr/>
              <p:nvPr/>
            </p:nvSpPr>
            <p:spPr>
              <a:xfrm rot="18632325">
                <a:off x="4203889" y="4235303"/>
                <a:ext cx="1712895" cy="171289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Celebração do amor de Deus</a:t>
                </a:r>
              </a:p>
            </p:txBody>
          </p:sp>
        </p:grpSp>
      </p:grpSp>
      <p:grpSp>
        <p:nvGrpSpPr>
          <p:cNvPr id="33" name="Grupo 16"/>
          <p:cNvGrpSpPr/>
          <p:nvPr/>
        </p:nvGrpSpPr>
        <p:grpSpPr>
          <a:xfrm>
            <a:off x="2555776" y="260648"/>
            <a:ext cx="6264696" cy="5328592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grpSp>
          <p:nvGrpSpPr>
            <p:cNvPr id="34" name="Grupo 1"/>
            <p:cNvGrpSpPr/>
            <p:nvPr/>
          </p:nvGrpSpPr>
          <p:grpSpPr>
            <a:xfrm>
              <a:off x="1403648" y="836712"/>
              <a:ext cx="6598869" cy="6022804"/>
              <a:chOff x="1403648" y="836712"/>
              <a:chExt cx="6598869" cy="6022804"/>
            </a:xfrm>
          </p:grpSpPr>
          <p:sp>
            <p:nvSpPr>
              <p:cNvPr id="36" name="Elipse 2"/>
              <p:cNvSpPr/>
              <p:nvPr/>
            </p:nvSpPr>
            <p:spPr>
              <a:xfrm>
                <a:off x="2843808" y="2060848"/>
                <a:ext cx="3672408" cy="3600400"/>
              </a:xfrm>
              <a:prstGeom prst="ellipse">
                <a:avLst/>
              </a:prstGeom>
              <a:solidFill>
                <a:srgbClr val="F2B80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 dirty="0">
                  <a:solidFill>
                    <a:schemeClr val="bg2">
                      <a:lumMod val="75000"/>
                    </a:schemeClr>
                  </a:solidFill>
                </a:endParaRPr>
              </a:p>
            </p:txBody>
          </p:sp>
          <p:grpSp>
            <p:nvGrpSpPr>
              <p:cNvPr id="37" name="Grupo 2"/>
              <p:cNvGrpSpPr/>
              <p:nvPr/>
            </p:nvGrpSpPr>
            <p:grpSpPr>
              <a:xfrm>
                <a:off x="1429516" y="862580"/>
                <a:ext cx="2350396" cy="2278388"/>
                <a:chOff x="1158054" y="1063853"/>
                <a:chExt cx="2422404" cy="2422404"/>
              </a:xfrm>
            </p:grpSpPr>
            <p:sp>
              <p:nvSpPr>
                <p:cNvPr id="47" name="Pizza 3"/>
                <p:cNvSpPr/>
                <p:nvPr/>
              </p:nvSpPr>
              <p:spPr>
                <a:xfrm>
                  <a:off x="1158054" y="1063853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0"/>
                    <a:satOff val="0"/>
                    <a:lumOff val="0"/>
                    <a:alphaOff val="0"/>
                  </a:schemeClr>
                </a:fillRef>
                <a:effectRef idx="2">
                  <a:schemeClr val="accent2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8" name="Pizza 4"/>
                <p:cNvSpPr/>
                <p:nvPr/>
              </p:nvSpPr>
              <p:spPr>
                <a:xfrm rot="18576477">
                  <a:off x="1460166" y="1356276"/>
                  <a:ext cx="1767032" cy="1660422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testemunho do Evangelho</a:t>
                  </a:r>
                </a:p>
              </p:txBody>
            </p:sp>
          </p:grpSp>
          <p:grpSp>
            <p:nvGrpSpPr>
              <p:cNvPr id="38" name="Grupo 5"/>
              <p:cNvGrpSpPr/>
              <p:nvPr/>
            </p:nvGrpSpPr>
            <p:grpSpPr>
              <a:xfrm>
                <a:off x="5533972" y="836712"/>
                <a:ext cx="2350396" cy="2304256"/>
                <a:chOff x="3665687" y="1036350"/>
                <a:chExt cx="2422404" cy="2422404"/>
              </a:xfrm>
            </p:grpSpPr>
            <p:sp>
              <p:nvSpPr>
                <p:cNvPr id="45" name="Pizza 6"/>
                <p:cNvSpPr/>
                <p:nvPr/>
              </p:nvSpPr>
              <p:spPr>
                <a:xfrm rot="5400000">
                  <a:off x="3665687" y="1036350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915447"/>
                    <a:satOff val="-16269"/>
                    <a:lumOff val="523"/>
                    <a:alphaOff val="0"/>
                  </a:schemeClr>
                </a:fillRef>
                <a:effectRef idx="2">
                  <a:schemeClr val="accent2">
                    <a:hueOff val="915447"/>
                    <a:satOff val="-16269"/>
                    <a:lumOff val="523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6" name="Pizza 4"/>
                <p:cNvSpPr/>
                <p:nvPr/>
              </p:nvSpPr>
              <p:spPr>
                <a:xfrm rot="2683696">
                  <a:off x="4133158" y="1251759"/>
                  <a:ext cx="1712900" cy="1712896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Vivência da Comunhão</a:t>
                  </a:r>
                </a:p>
              </p:txBody>
            </p:sp>
          </p:grpSp>
          <p:grpSp>
            <p:nvGrpSpPr>
              <p:cNvPr id="39" name="Grupo 8"/>
              <p:cNvGrpSpPr/>
              <p:nvPr/>
            </p:nvGrpSpPr>
            <p:grpSpPr>
              <a:xfrm>
                <a:off x="1403648" y="4581128"/>
                <a:ext cx="2304256" cy="2278388"/>
                <a:chOff x="1158054" y="3570644"/>
                <a:chExt cx="2422404" cy="2422404"/>
              </a:xfrm>
            </p:grpSpPr>
            <p:sp>
              <p:nvSpPr>
                <p:cNvPr id="43" name="Pizza 9"/>
                <p:cNvSpPr/>
                <p:nvPr/>
              </p:nvSpPr>
              <p:spPr>
                <a:xfrm rot="16200000">
                  <a:off x="1158054" y="3570644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2746340"/>
                    <a:satOff val="-48808"/>
                    <a:lumOff val="1569"/>
                    <a:alphaOff val="0"/>
                  </a:schemeClr>
                </a:fillRef>
                <a:effectRef idx="2">
                  <a:schemeClr val="accent2">
                    <a:hueOff val="2746340"/>
                    <a:satOff val="-48808"/>
                    <a:lumOff val="1569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4" name="Pizza 4"/>
                <p:cNvSpPr/>
                <p:nvPr/>
              </p:nvSpPr>
              <p:spPr>
                <a:xfrm rot="2276255">
                  <a:off x="1422006" y="4005169"/>
                  <a:ext cx="1712900" cy="1712896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Serviço ao próximo</a:t>
                  </a:r>
                </a:p>
              </p:txBody>
            </p:sp>
          </p:grpSp>
          <p:grpSp>
            <p:nvGrpSpPr>
              <p:cNvPr id="40" name="Grupo 11"/>
              <p:cNvGrpSpPr/>
              <p:nvPr/>
            </p:nvGrpSpPr>
            <p:grpSpPr>
              <a:xfrm>
                <a:off x="5724128" y="4509120"/>
                <a:ext cx="2278389" cy="2278389"/>
                <a:chOff x="3741404" y="3849379"/>
                <a:chExt cx="2422404" cy="2422404"/>
              </a:xfrm>
            </p:grpSpPr>
            <p:sp>
              <p:nvSpPr>
                <p:cNvPr id="41" name="Pizza 7"/>
                <p:cNvSpPr/>
                <p:nvPr/>
              </p:nvSpPr>
              <p:spPr>
                <a:xfrm rot="10800000">
                  <a:off x="3741404" y="3849379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1830893"/>
                    <a:satOff val="-32539"/>
                    <a:lumOff val="1046"/>
                    <a:alphaOff val="0"/>
                  </a:schemeClr>
                </a:fillRef>
                <a:effectRef idx="2">
                  <a:schemeClr val="accent2">
                    <a:hueOff val="1830893"/>
                    <a:satOff val="-32539"/>
                    <a:lumOff val="1046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2" name="Pizza 4"/>
                <p:cNvSpPr/>
                <p:nvPr/>
              </p:nvSpPr>
              <p:spPr>
                <a:xfrm rot="18632325">
                  <a:off x="4203889" y="4235303"/>
                  <a:ext cx="1712895" cy="1712899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Celebração do amor de Deus</a:t>
                  </a:r>
                </a:p>
              </p:txBody>
            </p:sp>
          </p:grpSp>
        </p:grpSp>
        <p:sp>
          <p:nvSpPr>
            <p:cNvPr id="35" name="Retângulo 34"/>
            <p:cNvSpPr/>
            <p:nvPr/>
          </p:nvSpPr>
          <p:spPr>
            <a:xfrm>
              <a:off x="3779912" y="3429000"/>
              <a:ext cx="1850186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sínodo</a:t>
              </a:r>
            </a:p>
          </p:txBody>
        </p:sp>
      </p:grpSp>
      <p:grpSp>
        <p:nvGrpSpPr>
          <p:cNvPr id="49" name="Grupo 48"/>
          <p:cNvGrpSpPr/>
          <p:nvPr/>
        </p:nvGrpSpPr>
        <p:grpSpPr>
          <a:xfrm>
            <a:off x="2771800" y="-1035496"/>
            <a:ext cx="5976664" cy="5328592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sp>
          <p:nvSpPr>
            <p:cNvPr id="50" name="Elipse 49"/>
            <p:cNvSpPr/>
            <p:nvPr/>
          </p:nvSpPr>
          <p:spPr>
            <a:xfrm>
              <a:off x="3203848" y="2420888"/>
              <a:ext cx="3024336" cy="2880320"/>
            </a:xfrm>
            <a:prstGeom prst="ellipse">
              <a:avLst/>
            </a:prstGeom>
            <a:solidFill>
              <a:srgbClr val="D2A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554310" y="3501008"/>
              <a:ext cx="2245936" cy="107721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instâncias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nacionais</a:t>
              </a:r>
            </a:p>
          </p:txBody>
        </p:sp>
        <p:grpSp>
          <p:nvGrpSpPr>
            <p:cNvPr id="52" name="Grupo 3"/>
            <p:cNvGrpSpPr/>
            <p:nvPr/>
          </p:nvGrpSpPr>
          <p:grpSpPr>
            <a:xfrm>
              <a:off x="1403648" y="836712"/>
              <a:ext cx="2350396" cy="2278388"/>
              <a:chOff x="1158054" y="1063853"/>
              <a:chExt cx="2422404" cy="2422404"/>
            </a:xfrm>
          </p:grpSpPr>
          <p:sp>
            <p:nvSpPr>
              <p:cNvPr id="62" name="Pizza 4"/>
              <p:cNvSpPr/>
              <p:nvPr/>
            </p:nvSpPr>
            <p:spPr>
              <a:xfrm>
                <a:off x="1158054" y="1063853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3" name="Pizza 4"/>
              <p:cNvSpPr/>
              <p:nvPr/>
            </p:nvSpPr>
            <p:spPr>
              <a:xfrm rot="18576477">
                <a:off x="1460166" y="1356276"/>
                <a:ext cx="1767032" cy="166042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testemunho do Evangelho</a:t>
                </a:r>
              </a:p>
            </p:txBody>
          </p:sp>
        </p:grpSp>
        <p:grpSp>
          <p:nvGrpSpPr>
            <p:cNvPr id="53" name="Grupo 6"/>
            <p:cNvGrpSpPr/>
            <p:nvPr/>
          </p:nvGrpSpPr>
          <p:grpSpPr>
            <a:xfrm>
              <a:off x="5508104" y="836712"/>
              <a:ext cx="2350396" cy="2304256"/>
              <a:chOff x="3665687" y="1036350"/>
              <a:chExt cx="2422404" cy="2422404"/>
            </a:xfrm>
          </p:grpSpPr>
          <p:sp>
            <p:nvSpPr>
              <p:cNvPr id="60" name="Pizza 7"/>
              <p:cNvSpPr/>
              <p:nvPr/>
            </p:nvSpPr>
            <p:spPr>
              <a:xfrm rot="5400000">
                <a:off x="3665687" y="1036350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915447"/>
                  <a:satOff val="-16269"/>
                  <a:lumOff val="523"/>
                  <a:alphaOff val="0"/>
                </a:schemeClr>
              </a:fillRef>
              <a:effectRef idx="2">
                <a:schemeClr val="accent2">
                  <a:hueOff val="915447"/>
                  <a:satOff val="-16269"/>
                  <a:lumOff val="523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1" name="Pizza 4"/>
              <p:cNvSpPr/>
              <p:nvPr/>
            </p:nvSpPr>
            <p:spPr>
              <a:xfrm rot="2683696">
                <a:off x="4133158" y="125175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Vivência da Comunhão</a:t>
                </a:r>
              </a:p>
            </p:txBody>
          </p:sp>
        </p:grpSp>
        <p:grpSp>
          <p:nvGrpSpPr>
            <p:cNvPr id="54" name="Grupo 9"/>
            <p:cNvGrpSpPr/>
            <p:nvPr/>
          </p:nvGrpSpPr>
          <p:grpSpPr>
            <a:xfrm>
              <a:off x="5724128" y="4509120"/>
              <a:ext cx="2278389" cy="2278389"/>
              <a:chOff x="3741404" y="3849379"/>
              <a:chExt cx="2422404" cy="2422404"/>
            </a:xfrm>
          </p:grpSpPr>
          <p:sp>
            <p:nvSpPr>
              <p:cNvPr id="58" name="Pizza 57"/>
              <p:cNvSpPr/>
              <p:nvPr/>
            </p:nvSpPr>
            <p:spPr>
              <a:xfrm rot="10800000">
                <a:off x="3741404" y="3849379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1830893"/>
                  <a:satOff val="-32539"/>
                  <a:lumOff val="1046"/>
                  <a:alphaOff val="0"/>
                </a:schemeClr>
              </a:fillRef>
              <a:effectRef idx="2">
                <a:schemeClr val="accent2">
                  <a:hueOff val="1830893"/>
                  <a:satOff val="-32539"/>
                  <a:lumOff val="104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9" name="Pizza 4"/>
              <p:cNvSpPr/>
              <p:nvPr/>
            </p:nvSpPr>
            <p:spPr>
              <a:xfrm rot="18632325">
                <a:off x="4203889" y="4235303"/>
                <a:ext cx="1712895" cy="171289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Celebração do amor de Deus</a:t>
                </a:r>
              </a:p>
            </p:txBody>
          </p:sp>
        </p:grpSp>
        <p:grpSp>
          <p:nvGrpSpPr>
            <p:cNvPr id="55" name="Grupo 12"/>
            <p:cNvGrpSpPr/>
            <p:nvPr/>
          </p:nvGrpSpPr>
          <p:grpSpPr>
            <a:xfrm>
              <a:off x="1403648" y="4581128"/>
              <a:ext cx="2304256" cy="2278388"/>
              <a:chOff x="1158054" y="3570644"/>
              <a:chExt cx="2422404" cy="2422404"/>
            </a:xfrm>
          </p:grpSpPr>
          <p:sp>
            <p:nvSpPr>
              <p:cNvPr id="56" name="Pizza 55"/>
              <p:cNvSpPr/>
              <p:nvPr/>
            </p:nvSpPr>
            <p:spPr>
              <a:xfrm rot="16200000">
                <a:off x="1158054" y="3570644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2746340"/>
                  <a:satOff val="-48808"/>
                  <a:lumOff val="1569"/>
                  <a:alphaOff val="0"/>
                </a:schemeClr>
              </a:fillRef>
              <a:effectRef idx="2">
                <a:schemeClr val="accent2">
                  <a:hueOff val="2746340"/>
                  <a:satOff val="-48808"/>
                  <a:lumOff val="1569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7" name="Pizza 4"/>
              <p:cNvSpPr/>
              <p:nvPr/>
            </p:nvSpPr>
            <p:spPr>
              <a:xfrm rot="2276255">
                <a:off x="1422006" y="400516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Serviço ao próximo</a:t>
                </a:r>
              </a:p>
            </p:txBody>
          </p:sp>
        </p:grpSp>
      </p:grpSp>
      <p:sp>
        <p:nvSpPr>
          <p:cNvPr id="9222" name="Retângulo 63"/>
          <p:cNvSpPr>
            <a:spLocks noChangeArrowheads="1"/>
          </p:cNvSpPr>
          <p:nvPr/>
        </p:nvSpPr>
        <p:spPr bwMode="auto">
          <a:xfrm>
            <a:off x="179388" y="1084263"/>
            <a:ext cx="244792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/>
              <a:t>Quando o diálogo e a representatividade estão enfraquecidos,</a:t>
            </a:r>
          </a:p>
          <a:p>
            <a:endParaRPr lang="pt-BR" sz="2000" b="1"/>
          </a:p>
          <a:p>
            <a:r>
              <a:rPr lang="pt-BR" sz="2000" b="1"/>
              <a:t>nossas ações ficam  desconectadas. </a:t>
            </a:r>
          </a:p>
          <a:p>
            <a:endParaRPr lang="pt-BR" sz="2000" b="1"/>
          </a:p>
          <a:p>
            <a:r>
              <a:rPr lang="pt-BR" sz="2000" b="1"/>
              <a:t>Cada um se vira por si.</a:t>
            </a:r>
          </a:p>
          <a:p>
            <a:endParaRPr lang="pt-BR" sz="2000" b="1"/>
          </a:p>
          <a:p>
            <a:r>
              <a:rPr lang="pt-BR" sz="2000" b="1"/>
              <a:t>Deixamos de unir forças.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1908175" y="1196975"/>
            <a:ext cx="5472113" cy="5229225"/>
          </a:xfrm>
          <a:prstGeom prst="ellipse">
            <a:avLst/>
          </a:prstGeom>
          <a:solidFill>
            <a:srgbClr val="FFE3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pSp>
        <p:nvGrpSpPr>
          <p:cNvPr id="3" name="Grupo 2"/>
          <p:cNvGrpSpPr/>
          <p:nvPr/>
        </p:nvGrpSpPr>
        <p:grpSpPr>
          <a:xfrm>
            <a:off x="1429516" y="862580"/>
            <a:ext cx="2350396" cy="2278388"/>
            <a:chOff x="1158054" y="1063853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4" name="Pizza 3"/>
            <p:cNvSpPr/>
            <p:nvPr/>
          </p:nvSpPr>
          <p:spPr>
            <a:xfrm>
              <a:off x="1158054" y="1063853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Pizza 4"/>
            <p:cNvSpPr/>
            <p:nvPr/>
          </p:nvSpPr>
          <p:spPr>
            <a:xfrm rot="18576477">
              <a:off x="1460166" y="1356276"/>
              <a:ext cx="1767032" cy="16604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testemunho do Evangelho</a:t>
              </a:r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5533972" y="836712"/>
            <a:ext cx="2350396" cy="2304256"/>
            <a:chOff x="3665687" y="1036350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7" name="Pizza 6"/>
            <p:cNvSpPr/>
            <p:nvPr/>
          </p:nvSpPr>
          <p:spPr>
            <a:xfrm rot="5400000">
              <a:off x="3665687" y="1036350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915447"/>
                <a:satOff val="-16269"/>
                <a:lumOff val="523"/>
                <a:alphaOff val="0"/>
              </a:schemeClr>
            </a:fillRef>
            <a:effectRef idx="2">
              <a:schemeClr val="accent2">
                <a:hueOff val="915447"/>
                <a:satOff val="-16269"/>
                <a:lumOff val="52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Pizza 4"/>
            <p:cNvSpPr/>
            <p:nvPr/>
          </p:nvSpPr>
          <p:spPr>
            <a:xfrm rot="2683696">
              <a:off x="4133158" y="1251759"/>
              <a:ext cx="1712900" cy="17128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Vivência da Comunhão</a:t>
              </a:r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1403648" y="4581128"/>
            <a:ext cx="2304256" cy="2278388"/>
            <a:chOff x="1158054" y="3570644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10" name="Pizza 9"/>
            <p:cNvSpPr/>
            <p:nvPr/>
          </p:nvSpPr>
          <p:spPr>
            <a:xfrm rot="16200000">
              <a:off x="1158054" y="3570644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2746340"/>
                <a:satOff val="-48808"/>
                <a:lumOff val="1569"/>
                <a:alphaOff val="0"/>
              </a:schemeClr>
            </a:fillRef>
            <a:effectRef idx="2">
              <a:schemeClr val="accent2">
                <a:hueOff val="2746340"/>
                <a:satOff val="-48808"/>
                <a:lumOff val="156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Pizza 4"/>
            <p:cNvSpPr/>
            <p:nvPr/>
          </p:nvSpPr>
          <p:spPr>
            <a:xfrm rot="2276255">
              <a:off x="1422006" y="4005169"/>
              <a:ext cx="1712900" cy="17128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Serviço ao próximo</a:t>
              </a:r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5724128" y="4509120"/>
            <a:ext cx="2278389" cy="2278389"/>
            <a:chOff x="3741404" y="3849379"/>
            <a:chExt cx="2422404" cy="2422404"/>
          </a:xfrm>
          <a:scene3d>
            <a:camera prst="orthographicFront"/>
            <a:lightRig rig="flat" dir="t"/>
          </a:scene3d>
        </p:grpSpPr>
        <p:sp>
          <p:nvSpPr>
            <p:cNvPr id="13" name="Pizza 12"/>
            <p:cNvSpPr/>
            <p:nvPr/>
          </p:nvSpPr>
          <p:spPr>
            <a:xfrm rot="10800000">
              <a:off x="3741404" y="3849379"/>
              <a:ext cx="2422404" cy="2422404"/>
            </a:xfrm>
            <a:prstGeom prst="pieWedg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1830893"/>
                <a:satOff val="-32539"/>
                <a:lumOff val="1046"/>
                <a:alphaOff val="0"/>
              </a:schemeClr>
            </a:fillRef>
            <a:effectRef idx="2">
              <a:schemeClr val="accent2">
                <a:hueOff val="1830893"/>
                <a:satOff val="-32539"/>
                <a:lumOff val="104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Pizza 4"/>
            <p:cNvSpPr/>
            <p:nvPr/>
          </p:nvSpPr>
          <p:spPr>
            <a:xfrm rot="18632325">
              <a:off x="4203889" y="4235303"/>
              <a:ext cx="1712895" cy="171289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5128" tIns="135128" rIns="135128" bIns="135128" spcCol="1270" anchor="ctr"/>
            <a:lstStyle/>
            <a:p>
              <a:pPr algn="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sz="1900" b="1" dirty="0">
                  <a:solidFill>
                    <a:schemeClr val="bg1"/>
                  </a:solidFill>
                </a:rPr>
                <a:t>Celebração do amor de Deus</a:t>
              </a:r>
            </a:p>
          </p:txBody>
        </p:sp>
      </p:grpSp>
      <p:sp>
        <p:nvSpPr>
          <p:cNvPr id="15" name="Retângulo 14"/>
          <p:cNvSpPr/>
          <p:nvPr/>
        </p:nvSpPr>
        <p:spPr>
          <a:xfrm>
            <a:off x="3169203" y="3358733"/>
            <a:ext cx="291496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comunidade</a:t>
            </a:r>
          </a:p>
        </p:txBody>
      </p:sp>
      <p:sp>
        <p:nvSpPr>
          <p:cNvPr id="16" name="Elipse 15"/>
          <p:cNvSpPr/>
          <p:nvPr/>
        </p:nvSpPr>
        <p:spPr>
          <a:xfrm>
            <a:off x="2339975" y="1773238"/>
            <a:ext cx="4608513" cy="4464050"/>
          </a:xfrm>
          <a:prstGeom prst="ellipse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3131839" y="3284983"/>
            <a:ext cx="300844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paróquia</a:t>
            </a:r>
          </a:p>
        </p:txBody>
      </p:sp>
      <p:sp>
        <p:nvSpPr>
          <p:cNvPr id="18" name="Seta circular 17"/>
          <p:cNvSpPr/>
          <p:nvPr/>
        </p:nvSpPr>
        <p:spPr>
          <a:xfrm rot="19044767">
            <a:off x="1976438" y="2836863"/>
            <a:ext cx="1925637" cy="2095500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9" name="Seta circular 18"/>
          <p:cNvSpPr/>
          <p:nvPr/>
        </p:nvSpPr>
        <p:spPr>
          <a:xfrm rot="8252236">
            <a:off x="5576888" y="2814638"/>
            <a:ext cx="1924050" cy="2097087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0" name="Seta circular 19"/>
          <p:cNvSpPr/>
          <p:nvPr/>
        </p:nvSpPr>
        <p:spPr>
          <a:xfrm rot="12720165">
            <a:off x="3973513" y="4500563"/>
            <a:ext cx="1924050" cy="2095500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1" name="Seta circular 20"/>
          <p:cNvSpPr/>
          <p:nvPr/>
        </p:nvSpPr>
        <p:spPr>
          <a:xfrm rot="2081875">
            <a:off x="3532188" y="1042988"/>
            <a:ext cx="1925637" cy="2097087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9" name="Retângulo 48"/>
          <p:cNvSpPr>
            <a:spLocks noChangeArrowheads="1"/>
          </p:cNvSpPr>
          <p:nvPr/>
        </p:nvSpPr>
        <p:spPr bwMode="auto">
          <a:xfrm>
            <a:off x="3492500" y="2582863"/>
            <a:ext cx="24479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chemeClr val="bg1"/>
                </a:solidFill>
              </a:rPr>
              <a:t> paróquia que não fortalece o diálogo entre as comunidades perde a razão de sua existência. Passa a viver em função de si mesma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upo 23"/>
          <p:cNvGrpSpPr>
            <a:grpSpLocks/>
          </p:cNvGrpSpPr>
          <p:nvPr/>
        </p:nvGrpSpPr>
        <p:grpSpPr bwMode="auto">
          <a:xfrm>
            <a:off x="1403350" y="836613"/>
            <a:ext cx="6599238" cy="6022975"/>
            <a:chOff x="1403648" y="836712"/>
            <a:chExt cx="6598869" cy="6022804"/>
          </a:xfrm>
        </p:grpSpPr>
        <p:sp>
          <p:nvSpPr>
            <p:cNvPr id="2" name="Elipse 1"/>
            <p:cNvSpPr/>
            <p:nvPr/>
          </p:nvSpPr>
          <p:spPr>
            <a:xfrm>
              <a:off x="1908445" y="1197064"/>
              <a:ext cx="5471807" cy="5229077"/>
            </a:xfrm>
            <a:prstGeom prst="ellipse">
              <a:avLst/>
            </a:prstGeom>
            <a:solidFill>
              <a:srgbClr val="FFE3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grpSp>
          <p:nvGrpSpPr>
            <p:cNvPr id="6" name="Grupo 2"/>
            <p:cNvGrpSpPr/>
            <p:nvPr/>
          </p:nvGrpSpPr>
          <p:grpSpPr>
            <a:xfrm>
              <a:off x="1429516" y="862580"/>
              <a:ext cx="2350396" cy="2278388"/>
              <a:chOff x="1158054" y="1063853"/>
              <a:chExt cx="2422404" cy="2422404"/>
            </a:xfrm>
            <a:scene3d>
              <a:camera prst="orthographicFront"/>
              <a:lightRig rig="flat" dir="t"/>
            </a:scene3d>
          </p:grpSpPr>
          <p:sp>
            <p:nvSpPr>
              <p:cNvPr id="4" name="Pizza 3"/>
              <p:cNvSpPr/>
              <p:nvPr/>
            </p:nvSpPr>
            <p:spPr>
              <a:xfrm>
                <a:off x="1158054" y="1063853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" name="Pizza 4"/>
              <p:cNvSpPr/>
              <p:nvPr/>
            </p:nvSpPr>
            <p:spPr>
              <a:xfrm rot="18576477">
                <a:off x="1460166" y="1356276"/>
                <a:ext cx="1767032" cy="166042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testemunho do Evangelho</a:t>
                </a:r>
              </a:p>
            </p:txBody>
          </p:sp>
        </p:grpSp>
        <p:grpSp>
          <p:nvGrpSpPr>
            <p:cNvPr id="9" name="Grupo 5"/>
            <p:cNvGrpSpPr/>
            <p:nvPr/>
          </p:nvGrpSpPr>
          <p:grpSpPr>
            <a:xfrm>
              <a:off x="5533972" y="836712"/>
              <a:ext cx="2350396" cy="2304256"/>
              <a:chOff x="3665687" y="1036350"/>
              <a:chExt cx="2422404" cy="2422404"/>
            </a:xfrm>
            <a:scene3d>
              <a:camera prst="orthographicFront"/>
              <a:lightRig rig="flat" dir="t"/>
            </a:scene3d>
          </p:grpSpPr>
          <p:sp>
            <p:nvSpPr>
              <p:cNvPr id="7" name="Pizza 6"/>
              <p:cNvSpPr/>
              <p:nvPr/>
            </p:nvSpPr>
            <p:spPr>
              <a:xfrm rot="5400000">
                <a:off x="3665687" y="1036350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915447"/>
                  <a:satOff val="-16269"/>
                  <a:lumOff val="523"/>
                  <a:alphaOff val="0"/>
                </a:schemeClr>
              </a:fillRef>
              <a:effectRef idx="2">
                <a:schemeClr val="accent2">
                  <a:hueOff val="915447"/>
                  <a:satOff val="-16269"/>
                  <a:lumOff val="523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8" name="Pizza 4"/>
              <p:cNvSpPr/>
              <p:nvPr/>
            </p:nvSpPr>
            <p:spPr>
              <a:xfrm rot="2683696">
                <a:off x="4133158" y="125175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Vivência da Comunhão</a:t>
                </a:r>
              </a:p>
            </p:txBody>
          </p:sp>
        </p:grpSp>
        <p:grpSp>
          <p:nvGrpSpPr>
            <p:cNvPr id="12" name="Grupo 8"/>
            <p:cNvGrpSpPr/>
            <p:nvPr/>
          </p:nvGrpSpPr>
          <p:grpSpPr>
            <a:xfrm>
              <a:off x="1403648" y="4581128"/>
              <a:ext cx="2304256" cy="2278388"/>
              <a:chOff x="1158054" y="3570644"/>
              <a:chExt cx="2422404" cy="2422404"/>
            </a:xfrm>
            <a:scene3d>
              <a:camera prst="orthographicFront"/>
              <a:lightRig rig="flat" dir="t"/>
            </a:scene3d>
          </p:grpSpPr>
          <p:sp>
            <p:nvSpPr>
              <p:cNvPr id="10" name="Pizza 9"/>
              <p:cNvSpPr/>
              <p:nvPr/>
            </p:nvSpPr>
            <p:spPr>
              <a:xfrm rot="16200000">
                <a:off x="1158054" y="3570644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2746340"/>
                  <a:satOff val="-48808"/>
                  <a:lumOff val="1569"/>
                  <a:alphaOff val="0"/>
                </a:schemeClr>
              </a:fillRef>
              <a:effectRef idx="2">
                <a:schemeClr val="accent2">
                  <a:hueOff val="2746340"/>
                  <a:satOff val="-48808"/>
                  <a:lumOff val="1569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Pizza 4"/>
              <p:cNvSpPr/>
              <p:nvPr/>
            </p:nvSpPr>
            <p:spPr>
              <a:xfrm rot="2276255">
                <a:off x="1422006" y="400516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Serviço ao próximo</a:t>
                </a:r>
              </a:p>
            </p:txBody>
          </p:sp>
        </p:grpSp>
        <p:grpSp>
          <p:nvGrpSpPr>
            <p:cNvPr id="17" name="Grupo 11"/>
            <p:cNvGrpSpPr/>
            <p:nvPr/>
          </p:nvGrpSpPr>
          <p:grpSpPr>
            <a:xfrm>
              <a:off x="5724128" y="4509120"/>
              <a:ext cx="2278389" cy="2278389"/>
              <a:chOff x="3741404" y="3849379"/>
              <a:chExt cx="2422404" cy="2422404"/>
            </a:xfrm>
            <a:scene3d>
              <a:camera prst="orthographicFront"/>
              <a:lightRig rig="flat" dir="t"/>
            </a:scene3d>
          </p:grpSpPr>
          <p:sp>
            <p:nvSpPr>
              <p:cNvPr id="13" name="Pizza 12"/>
              <p:cNvSpPr/>
              <p:nvPr/>
            </p:nvSpPr>
            <p:spPr>
              <a:xfrm rot="10800000">
                <a:off x="3741404" y="3849379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1830893"/>
                  <a:satOff val="-32539"/>
                  <a:lumOff val="1046"/>
                  <a:alphaOff val="0"/>
                </a:schemeClr>
              </a:fillRef>
              <a:effectRef idx="2">
                <a:schemeClr val="accent2">
                  <a:hueOff val="1830893"/>
                  <a:satOff val="-32539"/>
                  <a:lumOff val="104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Pizza 4"/>
              <p:cNvSpPr/>
              <p:nvPr/>
            </p:nvSpPr>
            <p:spPr>
              <a:xfrm rot="18632325">
                <a:off x="4203889" y="4235303"/>
                <a:ext cx="1712895" cy="171289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Celebração do amor de Deus</a:t>
                </a:r>
              </a:p>
            </p:txBody>
          </p:sp>
        </p:grpSp>
        <p:sp>
          <p:nvSpPr>
            <p:cNvPr id="15" name="Retângulo 14"/>
            <p:cNvSpPr/>
            <p:nvPr/>
          </p:nvSpPr>
          <p:spPr>
            <a:xfrm>
              <a:off x="3169203" y="3358733"/>
              <a:ext cx="2914965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comunidade</a:t>
              </a:r>
            </a:p>
          </p:txBody>
        </p:sp>
        <p:sp>
          <p:nvSpPr>
            <p:cNvPr id="16" name="Elipse 15"/>
            <p:cNvSpPr/>
            <p:nvPr/>
          </p:nvSpPr>
          <p:spPr>
            <a:xfrm>
              <a:off x="2340221" y="1773310"/>
              <a:ext cx="4608255" cy="4463923"/>
            </a:xfrm>
            <a:prstGeom prst="ellipse">
              <a:avLst/>
            </a:prstGeom>
            <a:solidFill>
              <a:srgbClr val="FFC9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18" name="Seta circular 17"/>
            <p:cNvSpPr/>
            <p:nvPr/>
          </p:nvSpPr>
          <p:spPr>
            <a:xfrm rot="19044767">
              <a:off x="1976704" y="2835317"/>
              <a:ext cx="1925529" cy="2097028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81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9" name="Seta circular 18"/>
            <p:cNvSpPr/>
            <p:nvPr/>
          </p:nvSpPr>
          <p:spPr>
            <a:xfrm rot="8252236">
              <a:off x="5576953" y="2814681"/>
              <a:ext cx="1923942" cy="2097027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0" name="Seta circular 19"/>
            <p:cNvSpPr/>
            <p:nvPr/>
          </p:nvSpPr>
          <p:spPr>
            <a:xfrm rot="12720165">
              <a:off x="3973667" y="4500558"/>
              <a:ext cx="1923942" cy="2095441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1" name="Seta circular 20"/>
            <p:cNvSpPr/>
            <p:nvPr/>
          </p:nvSpPr>
          <p:spPr>
            <a:xfrm rot="2081875">
              <a:off x="3532367" y="1043081"/>
              <a:ext cx="1925529" cy="2097027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1284" name="Retângulo 21"/>
            <p:cNvSpPr>
              <a:spLocks noChangeArrowheads="1"/>
            </p:cNvSpPr>
            <p:nvPr/>
          </p:nvSpPr>
          <p:spPr bwMode="auto">
            <a:xfrm>
              <a:off x="3491880" y="2582902"/>
              <a:ext cx="2448272" cy="2862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2000" b="1">
                  <a:solidFill>
                    <a:schemeClr val="bg1"/>
                  </a:solidFill>
                </a:rPr>
                <a:t> paróquia que não fortalece o diálogo entre as comunidades perde a razão de sua existência. Passa a viver em função de si mesma</a:t>
              </a:r>
            </a:p>
          </p:txBody>
        </p:sp>
      </p:grpSp>
      <p:sp>
        <p:nvSpPr>
          <p:cNvPr id="26" name="Elipse 25"/>
          <p:cNvSpPr/>
          <p:nvPr/>
        </p:nvSpPr>
        <p:spPr>
          <a:xfrm>
            <a:off x="2700338" y="2276475"/>
            <a:ext cx="3671887" cy="3600450"/>
          </a:xfrm>
          <a:prstGeom prst="ellipse">
            <a:avLst/>
          </a:prstGeom>
          <a:solidFill>
            <a:srgbClr val="F2B8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8" name="Seta circular 27"/>
          <p:cNvSpPr/>
          <p:nvPr/>
        </p:nvSpPr>
        <p:spPr>
          <a:xfrm rot="2081875">
            <a:off x="3557588" y="1414463"/>
            <a:ext cx="1924050" cy="2095500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9" name="Seta circular 28"/>
          <p:cNvSpPr/>
          <p:nvPr/>
        </p:nvSpPr>
        <p:spPr>
          <a:xfrm rot="8252236">
            <a:off x="5170488" y="2651125"/>
            <a:ext cx="1925637" cy="2097088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0" name="Seta circular 29"/>
          <p:cNvSpPr/>
          <p:nvPr/>
        </p:nvSpPr>
        <p:spPr>
          <a:xfrm rot="12720165">
            <a:off x="4125913" y="4067175"/>
            <a:ext cx="1924050" cy="2097088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1" name="Seta circular 30"/>
          <p:cNvSpPr/>
          <p:nvPr/>
        </p:nvSpPr>
        <p:spPr>
          <a:xfrm rot="19044767">
            <a:off x="2408238" y="2989263"/>
            <a:ext cx="1924050" cy="2095500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2" name="Retângulo 31"/>
          <p:cNvSpPr>
            <a:spLocks noChangeArrowheads="1"/>
          </p:cNvSpPr>
          <p:nvPr/>
        </p:nvSpPr>
        <p:spPr bwMode="auto">
          <a:xfrm>
            <a:off x="3348038" y="2636838"/>
            <a:ext cx="244792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chemeClr val="bg1"/>
                </a:solidFill>
              </a:rPr>
              <a:t> sínodo que não fortalece o diálogo entre as paróquias perde a razão de sua existência. Passa a viver em função de si mesma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upo 28"/>
          <p:cNvGrpSpPr>
            <a:grpSpLocks/>
          </p:cNvGrpSpPr>
          <p:nvPr/>
        </p:nvGrpSpPr>
        <p:grpSpPr bwMode="auto">
          <a:xfrm>
            <a:off x="1403350" y="836613"/>
            <a:ext cx="6599238" cy="6022975"/>
            <a:chOff x="1403648" y="836712"/>
            <a:chExt cx="6598869" cy="6022804"/>
          </a:xfrm>
        </p:grpSpPr>
        <p:grpSp>
          <p:nvGrpSpPr>
            <p:cNvPr id="12298" name="Grupo 1"/>
            <p:cNvGrpSpPr>
              <a:grpSpLocks/>
            </p:cNvGrpSpPr>
            <p:nvPr/>
          </p:nvGrpSpPr>
          <p:grpSpPr bwMode="auto">
            <a:xfrm>
              <a:off x="1403648" y="836712"/>
              <a:ext cx="6598869" cy="6022804"/>
              <a:chOff x="1403648" y="836712"/>
              <a:chExt cx="6598869" cy="6022804"/>
            </a:xfrm>
          </p:grpSpPr>
          <p:sp>
            <p:nvSpPr>
              <p:cNvPr id="3" name="Elipse 2"/>
              <p:cNvSpPr/>
              <p:nvPr/>
            </p:nvSpPr>
            <p:spPr>
              <a:xfrm>
                <a:off x="1908445" y="1197064"/>
                <a:ext cx="5471807" cy="5229077"/>
              </a:xfrm>
              <a:prstGeom prst="ellipse">
                <a:avLst/>
              </a:prstGeom>
              <a:solidFill>
                <a:srgbClr val="FFE3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grpSp>
            <p:nvGrpSpPr>
              <p:cNvPr id="5" name="Grupo 2"/>
              <p:cNvGrpSpPr/>
              <p:nvPr/>
            </p:nvGrpSpPr>
            <p:grpSpPr>
              <a:xfrm>
                <a:off x="1429516" y="862580"/>
                <a:ext cx="2350396" cy="2278388"/>
                <a:chOff x="1158054" y="1063853"/>
                <a:chExt cx="2422404" cy="2422404"/>
              </a:xfrm>
              <a:scene3d>
                <a:camera prst="orthographicFront"/>
                <a:lightRig rig="flat" dir="t"/>
              </a:scene3d>
            </p:grpSpPr>
            <p:sp>
              <p:nvSpPr>
                <p:cNvPr id="21" name="Pizza 3"/>
                <p:cNvSpPr/>
                <p:nvPr/>
              </p:nvSpPr>
              <p:spPr>
                <a:xfrm>
                  <a:off x="1158054" y="1063853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0"/>
                    <a:satOff val="0"/>
                    <a:lumOff val="0"/>
                    <a:alphaOff val="0"/>
                  </a:schemeClr>
                </a:fillRef>
                <a:effectRef idx="2">
                  <a:schemeClr val="accent2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2" name="Pizza 4"/>
                <p:cNvSpPr/>
                <p:nvPr/>
              </p:nvSpPr>
              <p:spPr>
                <a:xfrm rot="18576477">
                  <a:off x="1460166" y="1356276"/>
                  <a:ext cx="1767032" cy="1660422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testemunho do Evangelho</a:t>
                  </a:r>
                </a:p>
              </p:txBody>
            </p:sp>
          </p:grpSp>
          <p:grpSp>
            <p:nvGrpSpPr>
              <p:cNvPr id="6" name="Grupo 5"/>
              <p:cNvGrpSpPr/>
              <p:nvPr/>
            </p:nvGrpSpPr>
            <p:grpSpPr>
              <a:xfrm>
                <a:off x="5533972" y="836712"/>
                <a:ext cx="2350396" cy="2304256"/>
                <a:chOff x="3665687" y="1036350"/>
                <a:chExt cx="2422404" cy="2422404"/>
              </a:xfrm>
              <a:scene3d>
                <a:camera prst="orthographicFront"/>
                <a:lightRig rig="flat" dir="t"/>
              </a:scene3d>
            </p:grpSpPr>
            <p:sp>
              <p:nvSpPr>
                <p:cNvPr id="19" name="Pizza 6"/>
                <p:cNvSpPr/>
                <p:nvPr/>
              </p:nvSpPr>
              <p:spPr>
                <a:xfrm rot="5400000">
                  <a:off x="3665687" y="1036350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915447"/>
                    <a:satOff val="-16269"/>
                    <a:lumOff val="523"/>
                    <a:alphaOff val="0"/>
                  </a:schemeClr>
                </a:fillRef>
                <a:effectRef idx="2">
                  <a:schemeClr val="accent2">
                    <a:hueOff val="915447"/>
                    <a:satOff val="-16269"/>
                    <a:lumOff val="523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0" name="Pizza 4"/>
                <p:cNvSpPr/>
                <p:nvPr/>
              </p:nvSpPr>
              <p:spPr>
                <a:xfrm rot="2683696">
                  <a:off x="4133158" y="1251759"/>
                  <a:ext cx="1712900" cy="1712896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Vivência da Comunhão</a:t>
                  </a:r>
                </a:p>
              </p:txBody>
            </p:sp>
          </p:grpSp>
          <p:grpSp>
            <p:nvGrpSpPr>
              <p:cNvPr id="7" name="Grupo 8"/>
              <p:cNvGrpSpPr/>
              <p:nvPr/>
            </p:nvGrpSpPr>
            <p:grpSpPr>
              <a:xfrm>
                <a:off x="1403648" y="4581128"/>
                <a:ext cx="2304256" cy="2278388"/>
                <a:chOff x="1158054" y="3570644"/>
                <a:chExt cx="2422404" cy="2422404"/>
              </a:xfrm>
              <a:scene3d>
                <a:camera prst="orthographicFront"/>
                <a:lightRig rig="flat" dir="t"/>
              </a:scene3d>
            </p:grpSpPr>
            <p:sp>
              <p:nvSpPr>
                <p:cNvPr id="17" name="Pizza 16"/>
                <p:cNvSpPr/>
                <p:nvPr/>
              </p:nvSpPr>
              <p:spPr>
                <a:xfrm rot="16200000">
                  <a:off x="1158054" y="3570644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2746340"/>
                    <a:satOff val="-48808"/>
                    <a:lumOff val="1569"/>
                    <a:alphaOff val="0"/>
                  </a:schemeClr>
                </a:fillRef>
                <a:effectRef idx="2">
                  <a:schemeClr val="accent2">
                    <a:hueOff val="2746340"/>
                    <a:satOff val="-48808"/>
                    <a:lumOff val="1569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18" name="Pizza 4"/>
                <p:cNvSpPr/>
                <p:nvPr/>
              </p:nvSpPr>
              <p:spPr>
                <a:xfrm rot="2276255">
                  <a:off x="1422006" y="4005169"/>
                  <a:ext cx="1712900" cy="1712896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Serviço ao próximo</a:t>
                  </a:r>
                </a:p>
              </p:txBody>
            </p:sp>
          </p:grpSp>
          <p:grpSp>
            <p:nvGrpSpPr>
              <p:cNvPr id="14" name="Grupo 11"/>
              <p:cNvGrpSpPr/>
              <p:nvPr/>
            </p:nvGrpSpPr>
            <p:grpSpPr>
              <a:xfrm>
                <a:off x="5724128" y="4509120"/>
                <a:ext cx="2278389" cy="2278389"/>
                <a:chOff x="3741404" y="3849379"/>
                <a:chExt cx="2422404" cy="2422404"/>
              </a:xfrm>
              <a:scene3d>
                <a:camera prst="orthographicFront"/>
                <a:lightRig rig="flat" dir="t"/>
              </a:scene3d>
            </p:grpSpPr>
            <p:sp>
              <p:nvSpPr>
                <p:cNvPr id="15" name="Pizza 14"/>
                <p:cNvSpPr/>
                <p:nvPr/>
              </p:nvSpPr>
              <p:spPr>
                <a:xfrm rot="10800000">
                  <a:off x="3741404" y="3849379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1830893"/>
                    <a:satOff val="-32539"/>
                    <a:lumOff val="1046"/>
                    <a:alphaOff val="0"/>
                  </a:schemeClr>
                </a:fillRef>
                <a:effectRef idx="2">
                  <a:schemeClr val="accent2">
                    <a:hueOff val="1830893"/>
                    <a:satOff val="-32539"/>
                    <a:lumOff val="1046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16" name="Pizza 4"/>
                <p:cNvSpPr/>
                <p:nvPr/>
              </p:nvSpPr>
              <p:spPr>
                <a:xfrm rot="18632325">
                  <a:off x="4203889" y="4235303"/>
                  <a:ext cx="1712895" cy="1712899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Celebração do amor de Deus</a:t>
                  </a:r>
                </a:p>
              </p:txBody>
            </p:sp>
          </p:grpSp>
          <p:sp>
            <p:nvSpPr>
              <p:cNvPr id="8" name="Retângulo 7"/>
              <p:cNvSpPr/>
              <p:nvPr/>
            </p:nvSpPr>
            <p:spPr>
              <a:xfrm>
                <a:off x="3169203" y="3358733"/>
                <a:ext cx="2914965" cy="64633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pt-BR" sz="3600" b="1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+mn-lt"/>
                    <a:cs typeface="+mn-cs"/>
                  </a:rPr>
                  <a:t>comunidade</a:t>
                </a:r>
              </a:p>
            </p:txBody>
          </p:sp>
          <p:sp>
            <p:nvSpPr>
              <p:cNvPr id="9" name="Elipse 8"/>
              <p:cNvSpPr/>
              <p:nvPr/>
            </p:nvSpPr>
            <p:spPr>
              <a:xfrm>
                <a:off x="2340221" y="1773310"/>
                <a:ext cx="4608255" cy="4463923"/>
              </a:xfrm>
              <a:prstGeom prst="ellipse">
                <a:avLst/>
              </a:prstGeom>
              <a:solidFill>
                <a:srgbClr val="FFC91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/>
              </a:p>
            </p:txBody>
          </p:sp>
          <p:sp>
            <p:nvSpPr>
              <p:cNvPr id="10" name="Seta circular 9"/>
              <p:cNvSpPr/>
              <p:nvPr/>
            </p:nvSpPr>
            <p:spPr>
              <a:xfrm rot="19044767">
                <a:off x="1976704" y="2835317"/>
                <a:ext cx="1925529" cy="2097028"/>
              </a:xfrm>
              <a:prstGeom prst="circularArrow">
                <a:avLst/>
              </a:prstGeom>
              <a:gradFill flip="none" rotWithShape="1">
                <a:gsLst>
                  <a:gs pos="0">
                    <a:srgbClr val="FFE38B">
                      <a:shade val="30000"/>
                      <a:satMod val="115000"/>
                    </a:srgbClr>
                  </a:gs>
                  <a:gs pos="50000">
                    <a:srgbClr val="FFE38B">
                      <a:shade val="67500"/>
                      <a:satMod val="115000"/>
                    </a:srgbClr>
                  </a:gs>
                  <a:gs pos="100000">
                    <a:srgbClr val="FFE38B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n>
                <a:solidFill>
                  <a:srgbClr val="FFE38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Seta circular 10"/>
              <p:cNvSpPr/>
              <p:nvPr/>
            </p:nvSpPr>
            <p:spPr>
              <a:xfrm rot="8252236">
                <a:off x="5576953" y="2814681"/>
                <a:ext cx="1923942" cy="2097027"/>
              </a:xfrm>
              <a:prstGeom prst="circularArrow">
                <a:avLst/>
              </a:prstGeom>
              <a:gradFill flip="none" rotWithShape="1">
                <a:gsLst>
                  <a:gs pos="0">
                    <a:srgbClr val="FFE38B">
                      <a:shade val="30000"/>
                      <a:satMod val="115000"/>
                    </a:srgbClr>
                  </a:gs>
                  <a:gs pos="50000">
                    <a:srgbClr val="FFE38B">
                      <a:shade val="67500"/>
                      <a:satMod val="115000"/>
                    </a:srgbClr>
                  </a:gs>
                  <a:gs pos="100000">
                    <a:srgbClr val="FFE38B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solidFill>
                  <a:srgbClr val="FFE38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Seta circular 11"/>
              <p:cNvSpPr/>
              <p:nvPr/>
            </p:nvSpPr>
            <p:spPr>
              <a:xfrm rot="12720165">
                <a:off x="3973667" y="4500558"/>
                <a:ext cx="1923942" cy="2095441"/>
              </a:xfrm>
              <a:prstGeom prst="circularArrow">
                <a:avLst/>
              </a:prstGeom>
              <a:gradFill flip="none" rotWithShape="1">
                <a:gsLst>
                  <a:gs pos="0">
                    <a:srgbClr val="FFE38B">
                      <a:shade val="30000"/>
                      <a:satMod val="115000"/>
                    </a:srgbClr>
                  </a:gs>
                  <a:gs pos="50000">
                    <a:srgbClr val="FFE38B">
                      <a:shade val="67500"/>
                      <a:satMod val="115000"/>
                    </a:srgbClr>
                  </a:gs>
                  <a:gs pos="100000">
                    <a:srgbClr val="FFE38B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solidFill>
                  <a:srgbClr val="FFE38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Seta circular 12"/>
              <p:cNvSpPr/>
              <p:nvPr/>
            </p:nvSpPr>
            <p:spPr>
              <a:xfrm rot="2081875">
                <a:off x="3532367" y="1043081"/>
                <a:ext cx="1925529" cy="2097027"/>
              </a:xfrm>
              <a:prstGeom prst="circularArrow">
                <a:avLst/>
              </a:prstGeom>
              <a:gradFill flip="none" rotWithShape="1">
                <a:gsLst>
                  <a:gs pos="0">
                    <a:srgbClr val="FFE38B">
                      <a:shade val="30000"/>
                      <a:satMod val="115000"/>
                    </a:srgbClr>
                  </a:gs>
                  <a:gs pos="50000">
                    <a:srgbClr val="FFE38B">
                      <a:shade val="67500"/>
                      <a:satMod val="115000"/>
                    </a:srgbClr>
                  </a:gs>
                  <a:gs pos="100000">
                    <a:srgbClr val="FFE38B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solidFill>
                  <a:srgbClr val="FFE38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chemeClr val="tx1"/>
                  </a:solidFill>
                </a:endParaRPr>
              </a:p>
            </p:txBody>
          </p:sp>
          <p:sp>
            <p:nvSpPr>
              <p:cNvPr id="12315" name="Retângulo 13"/>
              <p:cNvSpPr>
                <a:spLocks noChangeArrowheads="1"/>
              </p:cNvSpPr>
              <p:nvPr/>
            </p:nvSpPr>
            <p:spPr bwMode="auto">
              <a:xfrm>
                <a:off x="3491880" y="2582902"/>
                <a:ext cx="2448272" cy="28623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pt-BR" sz="2000" b="1">
                    <a:solidFill>
                      <a:schemeClr val="bg1"/>
                    </a:solidFill>
                  </a:rPr>
                  <a:t> paróquia que não fortalece o diálogo entre as comunidades perde a razão de sua existência. Passa a viver em função de si mesma</a:t>
                </a:r>
              </a:p>
            </p:txBody>
          </p:sp>
        </p:grpSp>
        <p:sp>
          <p:nvSpPr>
            <p:cNvPr id="23" name="Elipse 22"/>
            <p:cNvSpPr/>
            <p:nvPr/>
          </p:nvSpPr>
          <p:spPr>
            <a:xfrm>
              <a:off x="2771996" y="2205098"/>
              <a:ext cx="3671683" cy="3600348"/>
            </a:xfrm>
            <a:prstGeom prst="ellipse">
              <a:avLst/>
            </a:prstGeom>
            <a:solidFill>
              <a:srgbClr val="F2B800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4" name="Seta circular 23"/>
            <p:cNvSpPr/>
            <p:nvPr/>
          </p:nvSpPr>
          <p:spPr>
            <a:xfrm rot="2081875">
              <a:off x="3557766" y="1414546"/>
              <a:ext cx="1923942" cy="2095441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5" name="Seta circular 24"/>
            <p:cNvSpPr/>
            <p:nvPr/>
          </p:nvSpPr>
          <p:spPr>
            <a:xfrm rot="8252236">
              <a:off x="5170575" y="2651172"/>
              <a:ext cx="1925529" cy="2097028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6" name="Seta circular 25"/>
            <p:cNvSpPr/>
            <p:nvPr/>
          </p:nvSpPr>
          <p:spPr>
            <a:xfrm rot="12720165">
              <a:off x="4126059" y="4067182"/>
              <a:ext cx="1923942" cy="2097028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27" name="Seta circular 26"/>
            <p:cNvSpPr/>
            <p:nvPr/>
          </p:nvSpPr>
          <p:spPr>
            <a:xfrm rot="19044767">
              <a:off x="2406892" y="2987713"/>
              <a:ext cx="1925530" cy="2097028"/>
            </a:xfrm>
            <a:prstGeom prst="circularArrow">
              <a:avLst/>
            </a:prstGeom>
            <a:gradFill flip="none" rotWithShape="1">
              <a:gsLst>
                <a:gs pos="0">
                  <a:srgbClr val="FFE38B">
                    <a:shade val="30000"/>
                    <a:satMod val="115000"/>
                  </a:srgbClr>
                </a:gs>
                <a:gs pos="50000">
                  <a:srgbClr val="FFE38B">
                    <a:shade val="67500"/>
                    <a:satMod val="115000"/>
                  </a:srgbClr>
                </a:gs>
                <a:gs pos="100000">
                  <a:srgbClr val="FFE38B">
                    <a:shade val="100000"/>
                    <a:satMod val="115000"/>
                  </a:srgbClr>
                </a:gs>
              </a:gsLst>
              <a:lin ang="8100000" scaled="1"/>
              <a:tileRect/>
            </a:gradFill>
            <a:ln>
              <a:solidFill>
                <a:srgbClr val="FFE3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  <p:sp>
        <p:nvSpPr>
          <p:cNvPr id="31" name="Elipse 30"/>
          <p:cNvSpPr/>
          <p:nvPr/>
        </p:nvSpPr>
        <p:spPr>
          <a:xfrm>
            <a:off x="3132138" y="2636838"/>
            <a:ext cx="3024187" cy="2879725"/>
          </a:xfrm>
          <a:prstGeom prst="ellipse">
            <a:avLst/>
          </a:prstGeom>
          <a:solidFill>
            <a:srgbClr val="D2A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2" name="Retângulo 31"/>
          <p:cNvSpPr/>
          <p:nvPr/>
        </p:nvSpPr>
        <p:spPr>
          <a:xfrm>
            <a:off x="3491880" y="3359894"/>
            <a:ext cx="2245936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instâncias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nacionais</a:t>
            </a:r>
          </a:p>
        </p:txBody>
      </p:sp>
      <p:sp>
        <p:nvSpPr>
          <p:cNvPr id="34" name="Seta circular 33"/>
          <p:cNvSpPr/>
          <p:nvPr/>
        </p:nvSpPr>
        <p:spPr>
          <a:xfrm rot="2081875">
            <a:off x="3709988" y="1846263"/>
            <a:ext cx="1924050" cy="2097087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5" name="Seta circular 34"/>
          <p:cNvSpPr/>
          <p:nvPr/>
        </p:nvSpPr>
        <p:spPr>
          <a:xfrm rot="8252236">
            <a:off x="4667250" y="2686050"/>
            <a:ext cx="1925638" cy="2097088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6" name="Seta circular 35"/>
          <p:cNvSpPr/>
          <p:nvPr/>
        </p:nvSpPr>
        <p:spPr>
          <a:xfrm rot="12720165">
            <a:off x="3900488" y="3779838"/>
            <a:ext cx="1925637" cy="2097087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7" name="Seta circular 36"/>
          <p:cNvSpPr/>
          <p:nvPr/>
        </p:nvSpPr>
        <p:spPr>
          <a:xfrm rot="19044767">
            <a:off x="2840038" y="2940050"/>
            <a:ext cx="1924050" cy="2095500"/>
          </a:xfrm>
          <a:prstGeom prst="circularArrow">
            <a:avLst/>
          </a:prstGeom>
          <a:gradFill flip="none" rotWithShape="1">
            <a:gsLst>
              <a:gs pos="0">
                <a:srgbClr val="FFE38B">
                  <a:shade val="30000"/>
                  <a:satMod val="115000"/>
                </a:srgbClr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FFE3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8" name="Retângulo 37"/>
          <p:cNvSpPr>
            <a:spLocks noChangeArrowheads="1"/>
          </p:cNvSpPr>
          <p:nvPr/>
        </p:nvSpPr>
        <p:spPr bwMode="auto">
          <a:xfrm>
            <a:off x="3492500" y="2781300"/>
            <a:ext cx="24479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chemeClr val="bg1"/>
                </a:solidFill>
              </a:rPr>
              <a:t> instâncias que não fortalecem o diálogo entre os sínodos perdem a razão de sua existência. Passam a viver em função de si mesmas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79388" y="931863"/>
            <a:ext cx="302418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O espaço para o diálogo e para o exercício da representatividade começa nas assembléias </a:t>
            </a:r>
          </a:p>
          <a:p>
            <a:endParaRPr lang="pt-BR" sz="2400" b="1"/>
          </a:p>
          <a:p>
            <a:r>
              <a:rPr lang="pt-BR" sz="2400" b="1"/>
              <a:t>e passa pelos presbitérios e pelos conselhos.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2699792" y="2852936"/>
            <a:ext cx="6120680" cy="5760640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sp>
          <p:nvSpPr>
            <p:cNvPr id="4" name="Elipse 3"/>
            <p:cNvSpPr/>
            <p:nvPr/>
          </p:nvSpPr>
          <p:spPr>
            <a:xfrm>
              <a:off x="1979712" y="1296144"/>
              <a:ext cx="5472608" cy="5229200"/>
            </a:xfrm>
            <a:prstGeom prst="ellipse">
              <a:avLst/>
            </a:prstGeom>
            <a:solidFill>
              <a:srgbClr val="FFE3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grpSp>
          <p:nvGrpSpPr>
            <p:cNvPr id="5" name="Grupo 5"/>
            <p:cNvGrpSpPr/>
            <p:nvPr/>
          </p:nvGrpSpPr>
          <p:grpSpPr>
            <a:xfrm>
              <a:off x="1429516" y="862580"/>
              <a:ext cx="2350396" cy="2278388"/>
              <a:chOff x="1158054" y="1063853"/>
              <a:chExt cx="2422404" cy="2422404"/>
            </a:xfrm>
          </p:grpSpPr>
          <p:sp>
            <p:nvSpPr>
              <p:cNvPr id="16" name="Pizza 6"/>
              <p:cNvSpPr/>
              <p:nvPr/>
            </p:nvSpPr>
            <p:spPr>
              <a:xfrm>
                <a:off x="1158054" y="1063853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Pizza 4"/>
              <p:cNvSpPr/>
              <p:nvPr/>
            </p:nvSpPr>
            <p:spPr>
              <a:xfrm rot="18576477">
                <a:off x="1460166" y="1356276"/>
                <a:ext cx="1767032" cy="166042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testemunho do Evangelho</a:t>
                </a:r>
              </a:p>
            </p:txBody>
          </p:sp>
        </p:grpSp>
        <p:grpSp>
          <p:nvGrpSpPr>
            <p:cNvPr id="6" name="Grupo 8"/>
            <p:cNvGrpSpPr/>
            <p:nvPr/>
          </p:nvGrpSpPr>
          <p:grpSpPr>
            <a:xfrm>
              <a:off x="5533972" y="836712"/>
              <a:ext cx="2350396" cy="2304256"/>
              <a:chOff x="3665687" y="1036350"/>
              <a:chExt cx="2422404" cy="2422404"/>
            </a:xfrm>
          </p:grpSpPr>
          <p:sp>
            <p:nvSpPr>
              <p:cNvPr id="14" name="Pizza 13"/>
              <p:cNvSpPr/>
              <p:nvPr/>
            </p:nvSpPr>
            <p:spPr>
              <a:xfrm rot="5400000">
                <a:off x="3665687" y="1036350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915447"/>
                  <a:satOff val="-16269"/>
                  <a:lumOff val="523"/>
                  <a:alphaOff val="0"/>
                </a:schemeClr>
              </a:fillRef>
              <a:effectRef idx="2">
                <a:schemeClr val="accent2">
                  <a:hueOff val="915447"/>
                  <a:satOff val="-16269"/>
                  <a:lumOff val="523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5" name="Pizza 4"/>
              <p:cNvSpPr/>
              <p:nvPr/>
            </p:nvSpPr>
            <p:spPr>
              <a:xfrm rot="2683696">
                <a:off x="4133158" y="125175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Vivência da Comunhão</a:t>
                </a:r>
              </a:p>
            </p:txBody>
          </p:sp>
        </p:grpSp>
        <p:grpSp>
          <p:nvGrpSpPr>
            <p:cNvPr id="7" name="Grupo 11"/>
            <p:cNvGrpSpPr/>
            <p:nvPr/>
          </p:nvGrpSpPr>
          <p:grpSpPr>
            <a:xfrm>
              <a:off x="1403648" y="4581128"/>
              <a:ext cx="2304256" cy="2278388"/>
              <a:chOff x="1158054" y="3570644"/>
              <a:chExt cx="2422404" cy="2422404"/>
            </a:xfrm>
          </p:grpSpPr>
          <p:sp>
            <p:nvSpPr>
              <p:cNvPr id="12" name="Pizza 11"/>
              <p:cNvSpPr/>
              <p:nvPr/>
            </p:nvSpPr>
            <p:spPr>
              <a:xfrm rot="16200000">
                <a:off x="1158054" y="3570644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2746340"/>
                  <a:satOff val="-48808"/>
                  <a:lumOff val="1569"/>
                  <a:alphaOff val="0"/>
                </a:schemeClr>
              </a:fillRef>
              <a:effectRef idx="2">
                <a:schemeClr val="accent2">
                  <a:hueOff val="2746340"/>
                  <a:satOff val="-48808"/>
                  <a:lumOff val="1569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3" name="Pizza 4"/>
              <p:cNvSpPr/>
              <p:nvPr/>
            </p:nvSpPr>
            <p:spPr>
              <a:xfrm rot="2276255">
                <a:off x="1422006" y="400516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Serviço ao próximo</a:t>
                </a:r>
              </a:p>
            </p:txBody>
          </p:sp>
        </p:grpSp>
        <p:grpSp>
          <p:nvGrpSpPr>
            <p:cNvPr id="8" name="Grupo 14"/>
            <p:cNvGrpSpPr/>
            <p:nvPr/>
          </p:nvGrpSpPr>
          <p:grpSpPr>
            <a:xfrm>
              <a:off x="5724128" y="4509120"/>
              <a:ext cx="2278389" cy="2278389"/>
              <a:chOff x="3741404" y="3849379"/>
              <a:chExt cx="2422404" cy="2422404"/>
            </a:xfrm>
          </p:grpSpPr>
          <p:sp>
            <p:nvSpPr>
              <p:cNvPr id="10" name="Pizza 9"/>
              <p:cNvSpPr/>
              <p:nvPr/>
            </p:nvSpPr>
            <p:spPr>
              <a:xfrm rot="10800000">
                <a:off x="3741404" y="3849379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1830893"/>
                  <a:satOff val="-32539"/>
                  <a:lumOff val="1046"/>
                  <a:alphaOff val="0"/>
                </a:schemeClr>
              </a:fillRef>
              <a:effectRef idx="2">
                <a:schemeClr val="accent2">
                  <a:hueOff val="1830893"/>
                  <a:satOff val="-32539"/>
                  <a:lumOff val="104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Pizza 4"/>
              <p:cNvSpPr/>
              <p:nvPr/>
            </p:nvSpPr>
            <p:spPr>
              <a:xfrm rot="18632325">
                <a:off x="4203889" y="4235303"/>
                <a:ext cx="1712895" cy="171289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Celebração do amor de Deus</a:t>
                </a:r>
              </a:p>
            </p:txBody>
          </p:sp>
        </p:grpSp>
        <p:sp>
          <p:nvSpPr>
            <p:cNvPr id="9" name="Retângulo 8"/>
            <p:cNvSpPr/>
            <p:nvPr/>
          </p:nvSpPr>
          <p:spPr>
            <a:xfrm>
              <a:off x="2963548" y="3369186"/>
              <a:ext cx="3216906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comunidade</a:t>
              </a:r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2843808" y="1916832"/>
            <a:ext cx="5544616" cy="5184576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sp>
          <p:nvSpPr>
            <p:cNvPr id="19" name="Retângulo 18"/>
            <p:cNvSpPr/>
            <p:nvPr/>
          </p:nvSpPr>
          <p:spPr>
            <a:xfrm>
              <a:off x="3169203" y="3358733"/>
              <a:ext cx="2914965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comunidade</a:t>
              </a:r>
            </a:p>
          </p:txBody>
        </p:sp>
        <p:sp>
          <p:nvSpPr>
            <p:cNvPr id="20" name="Elipse 19"/>
            <p:cNvSpPr/>
            <p:nvPr/>
          </p:nvSpPr>
          <p:spPr>
            <a:xfrm>
              <a:off x="2411760" y="1628800"/>
              <a:ext cx="4608512" cy="4464496"/>
            </a:xfrm>
            <a:prstGeom prst="ellipse">
              <a:avLst/>
            </a:prstGeom>
            <a:solidFill>
              <a:srgbClr val="FFC9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21" name="Retângulo 20"/>
            <p:cNvSpPr/>
            <p:nvPr/>
          </p:nvSpPr>
          <p:spPr>
            <a:xfrm>
              <a:off x="3131839" y="3284983"/>
              <a:ext cx="3008443" cy="707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paróquia</a:t>
              </a:r>
            </a:p>
          </p:txBody>
        </p:sp>
        <p:grpSp>
          <p:nvGrpSpPr>
            <p:cNvPr id="22" name="Grupo 4"/>
            <p:cNvGrpSpPr/>
            <p:nvPr/>
          </p:nvGrpSpPr>
          <p:grpSpPr>
            <a:xfrm>
              <a:off x="1403648" y="4581128"/>
              <a:ext cx="2304256" cy="2278388"/>
              <a:chOff x="1158054" y="3570644"/>
              <a:chExt cx="2422404" cy="2422404"/>
            </a:xfrm>
          </p:grpSpPr>
          <p:sp>
            <p:nvSpPr>
              <p:cNvPr id="32" name="Pizza 5"/>
              <p:cNvSpPr/>
              <p:nvPr/>
            </p:nvSpPr>
            <p:spPr>
              <a:xfrm rot="16200000">
                <a:off x="1158054" y="3570644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2746340"/>
                  <a:satOff val="-48808"/>
                  <a:lumOff val="1569"/>
                  <a:alphaOff val="0"/>
                </a:schemeClr>
              </a:fillRef>
              <a:effectRef idx="2">
                <a:schemeClr val="accent2">
                  <a:hueOff val="2746340"/>
                  <a:satOff val="-48808"/>
                  <a:lumOff val="1569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3" name="Pizza 4"/>
              <p:cNvSpPr/>
              <p:nvPr/>
            </p:nvSpPr>
            <p:spPr>
              <a:xfrm rot="2276255">
                <a:off x="1422006" y="400516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Serviço ao próximo</a:t>
                </a:r>
              </a:p>
            </p:txBody>
          </p:sp>
        </p:grpSp>
        <p:grpSp>
          <p:nvGrpSpPr>
            <p:cNvPr id="23" name="Grupo 7"/>
            <p:cNvGrpSpPr/>
            <p:nvPr/>
          </p:nvGrpSpPr>
          <p:grpSpPr>
            <a:xfrm>
              <a:off x="1429516" y="862580"/>
              <a:ext cx="2350396" cy="2278388"/>
              <a:chOff x="1158054" y="1063853"/>
              <a:chExt cx="2422404" cy="2422404"/>
            </a:xfrm>
          </p:grpSpPr>
          <p:sp>
            <p:nvSpPr>
              <p:cNvPr id="30" name="Pizza 8"/>
              <p:cNvSpPr/>
              <p:nvPr/>
            </p:nvSpPr>
            <p:spPr>
              <a:xfrm>
                <a:off x="1158054" y="1063853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1" name="Pizza 4"/>
              <p:cNvSpPr/>
              <p:nvPr/>
            </p:nvSpPr>
            <p:spPr>
              <a:xfrm rot="18576477">
                <a:off x="1460166" y="1356276"/>
                <a:ext cx="1767032" cy="166042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testemunho do Evangelho</a:t>
                </a:r>
              </a:p>
            </p:txBody>
          </p:sp>
        </p:grpSp>
        <p:grpSp>
          <p:nvGrpSpPr>
            <p:cNvPr id="24" name="Grupo 10"/>
            <p:cNvGrpSpPr/>
            <p:nvPr/>
          </p:nvGrpSpPr>
          <p:grpSpPr>
            <a:xfrm>
              <a:off x="5533972" y="836712"/>
              <a:ext cx="2350396" cy="2304256"/>
              <a:chOff x="3665687" y="1036350"/>
              <a:chExt cx="2422404" cy="2422404"/>
            </a:xfrm>
          </p:grpSpPr>
          <p:sp>
            <p:nvSpPr>
              <p:cNvPr id="28" name="Pizza 27"/>
              <p:cNvSpPr/>
              <p:nvPr/>
            </p:nvSpPr>
            <p:spPr>
              <a:xfrm rot="5400000">
                <a:off x="3665687" y="1036350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915447"/>
                  <a:satOff val="-16269"/>
                  <a:lumOff val="523"/>
                  <a:alphaOff val="0"/>
                </a:schemeClr>
              </a:fillRef>
              <a:effectRef idx="2">
                <a:schemeClr val="accent2">
                  <a:hueOff val="915447"/>
                  <a:satOff val="-16269"/>
                  <a:lumOff val="523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9" name="Pizza 4"/>
              <p:cNvSpPr/>
              <p:nvPr/>
            </p:nvSpPr>
            <p:spPr>
              <a:xfrm rot="2683696">
                <a:off x="4133158" y="125175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Vivência da Comunhão</a:t>
                </a:r>
              </a:p>
            </p:txBody>
          </p:sp>
        </p:grpSp>
        <p:grpSp>
          <p:nvGrpSpPr>
            <p:cNvPr id="25" name="Grupo 13"/>
            <p:cNvGrpSpPr/>
            <p:nvPr/>
          </p:nvGrpSpPr>
          <p:grpSpPr>
            <a:xfrm>
              <a:off x="5724128" y="4509120"/>
              <a:ext cx="2278389" cy="2278389"/>
              <a:chOff x="3741404" y="3849379"/>
              <a:chExt cx="2422404" cy="2422404"/>
            </a:xfrm>
          </p:grpSpPr>
          <p:sp>
            <p:nvSpPr>
              <p:cNvPr id="26" name="Pizza 25"/>
              <p:cNvSpPr/>
              <p:nvPr/>
            </p:nvSpPr>
            <p:spPr>
              <a:xfrm rot="10800000">
                <a:off x="3741404" y="3849379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1830893"/>
                  <a:satOff val="-32539"/>
                  <a:lumOff val="1046"/>
                  <a:alphaOff val="0"/>
                </a:schemeClr>
              </a:fillRef>
              <a:effectRef idx="2">
                <a:schemeClr val="accent2">
                  <a:hueOff val="1830893"/>
                  <a:satOff val="-32539"/>
                  <a:lumOff val="104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7" name="Pizza 4"/>
              <p:cNvSpPr/>
              <p:nvPr/>
            </p:nvSpPr>
            <p:spPr>
              <a:xfrm rot="18632325">
                <a:off x="4203889" y="4235303"/>
                <a:ext cx="1712895" cy="171289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Celebração do amor de Deus</a:t>
                </a:r>
              </a:p>
            </p:txBody>
          </p:sp>
        </p:grpSp>
      </p:grpSp>
      <p:grpSp>
        <p:nvGrpSpPr>
          <p:cNvPr id="34" name="Grupo 16"/>
          <p:cNvGrpSpPr/>
          <p:nvPr/>
        </p:nvGrpSpPr>
        <p:grpSpPr>
          <a:xfrm>
            <a:off x="2843808" y="1124744"/>
            <a:ext cx="5544616" cy="4536504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grpSp>
          <p:nvGrpSpPr>
            <p:cNvPr id="35" name="Grupo 1"/>
            <p:cNvGrpSpPr/>
            <p:nvPr/>
          </p:nvGrpSpPr>
          <p:grpSpPr>
            <a:xfrm>
              <a:off x="1403648" y="836712"/>
              <a:ext cx="6598869" cy="6022804"/>
              <a:chOff x="1403648" y="836712"/>
              <a:chExt cx="6598869" cy="6022804"/>
            </a:xfrm>
          </p:grpSpPr>
          <p:sp>
            <p:nvSpPr>
              <p:cNvPr id="37" name="Elipse 2"/>
              <p:cNvSpPr/>
              <p:nvPr/>
            </p:nvSpPr>
            <p:spPr>
              <a:xfrm>
                <a:off x="2843808" y="2060848"/>
                <a:ext cx="3672408" cy="3600400"/>
              </a:xfrm>
              <a:prstGeom prst="ellipse">
                <a:avLst/>
              </a:prstGeom>
              <a:solidFill>
                <a:srgbClr val="F2B80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 dirty="0">
                  <a:solidFill>
                    <a:schemeClr val="bg2">
                      <a:lumMod val="75000"/>
                    </a:schemeClr>
                  </a:solidFill>
                </a:endParaRPr>
              </a:p>
            </p:txBody>
          </p:sp>
          <p:grpSp>
            <p:nvGrpSpPr>
              <p:cNvPr id="38" name="Grupo 2"/>
              <p:cNvGrpSpPr/>
              <p:nvPr/>
            </p:nvGrpSpPr>
            <p:grpSpPr>
              <a:xfrm>
                <a:off x="1429516" y="862580"/>
                <a:ext cx="2350396" cy="2278388"/>
                <a:chOff x="1158054" y="1063853"/>
                <a:chExt cx="2422404" cy="2422404"/>
              </a:xfrm>
            </p:grpSpPr>
            <p:sp>
              <p:nvSpPr>
                <p:cNvPr id="48" name="Pizza 3"/>
                <p:cNvSpPr/>
                <p:nvPr/>
              </p:nvSpPr>
              <p:spPr>
                <a:xfrm>
                  <a:off x="1158054" y="1063853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0"/>
                    <a:satOff val="0"/>
                    <a:lumOff val="0"/>
                    <a:alphaOff val="0"/>
                  </a:schemeClr>
                </a:fillRef>
                <a:effectRef idx="2">
                  <a:schemeClr val="accent2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9" name="Pizza 4"/>
                <p:cNvSpPr/>
                <p:nvPr/>
              </p:nvSpPr>
              <p:spPr>
                <a:xfrm rot="18576477">
                  <a:off x="1460166" y="1356276"/>
                  <a:ext cx="1767032" cy="1660422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testemunho do Evangelho</a:t>
                  </a:r>
                </a:p>
              </p:txBody>
            </p:sp>
          </p:grpSp>
          <p:grpSp>
            <p:nvGrpSpPr>
              <p:cNvPr id="39" name="Grupo 5"/>
              <p:cNvGrpSpPr/>
              <p:nvPr/>
            </p:nvGrpSpPr>
            <p:grpSpPr>
              <a:xfrm>
                <a:off x="5533972" y="836712"/>
                <a:ext cx="2350396" cy="2304256"/>
                <a:chOff x="3665687" y="1036350"/>
                <a:chExt cx="2422404" cy="2422404"/>
              </a:xfrm>
            </p:grpSpPr>
            <p:sp>
              <p:nvSpPr>
                <p:cNvPr id="46" name="Pizza 6"/>
                <p:cNvSpPr/>
                <p:nvPr/>
              </p:nvSpPr>
              <p:spPr>
                <a:xfrm rot="5400000">
                  <a:off x="3665687" y="1036350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915447"/>
                    <a:satOff val="-16269"/>
                    <a:lumOff val="523"/>
                    <a:alphaOff val="0"/>
                  </a:schemeClr>
                </a:fillRef>
                <a:effectRef idx="2">
                  <a:schemeClr val="accent2">
                    <a:hueOff val="915447"/>
                    <a:satOff val="-16269"/>
                    <a:lumOff val="523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7" name="Pizza 4"/>
                <p:cNvSpPr/>
                <p:nvPr/>
              </p:nvSpPr>
              <p:spPr>
                <a:xfrm rot="2683696">
                  <a:off x="4133158" y="1251759"/>
                  <a:ext cx="1712900" cy="1712896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Vivência da Comunhão</a:t>
                  </a:r>
                </a:p>
              </p:txBody>
            </p:sp>
          </p:grpSp>
          <p:grpSp>
            <p:nvGrpSpPr>
              <p:cNvPr id="40" name="Grupo 8"/>
              <p:cNvGrpSpPr/>
              <p:nvPr/>
            </p:nvGrpSpPr>
            <p:grpSpPr>
              <a:xfrm>
                <a:off x="1403648" y="4581128"/>
                <a:ext cx="2304256" cy="2278388"/>
                <a:chOff x="1158054" y="3570644"/>
                <a:chExt cx="2422404" cy="2422404"/>
              </a:xfrm>
            </p:grpSpPr>
            <p:sp>
              <p:nvSpPr>
                <p:cNvPr id="44" name="Pizza 9"/>
                <p:cNvSpPr/>
                <p:nvPr/>
              </p:nvSpPr>
              <p:spPr>
                <a:xfrm rot="16200000">
                  <a:off x="1158054" y="3570644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2746340"/>
                    <a:satOff val="-48808"/>
                    <a:lumOff val="1569"/>
                    <a:alphaOff val="0"/>
                  </a:schemeClr>
                </a:fillRef>
                <a:effectRef idx="2">
                  <a:schemeClr val="accent2">
                    <a:hueOff val="2746340"/>
                    <a:satOff val="-48808"/>
                    <a:lumOff val="1569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5" name="Pizza 4"/>
                <p:cNvSpPr/>
                <p:nvPr/>
              </p:nvSpPr>
              <p:spPr>
                <a:xfrm rot="2276255">
                  <a:off x="1422006" y="4005169"/>
                  <a:ext cx="1712900" cy="1712896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ct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Serviço ao próximo</a:t>
                  </a:r>
                </a:p>
              </p:txBody>
            </p:sp>
          </p:grpSp>
          <p:grpSp>
            <p:nvGrpSpPr>
              <p:cNvPr id="41" name="Grupo 11"/>
              <p:cNvGrpSpPr/>
              <p:nvPr/>
            </p:nvGrpSpPr>
            <p:grpSpPr>
              <a:xfrm>
                <a:off x="5724128" y="4509120"/>
                <a:ext cx="2278389" cy="2278389"/>
                <a:chOff x="3741404" y="3849379"/>
                <a:chExt cx="2422404" cy="2422404"/>
              </a:xfrm>
            </p:grpSpPr>
            <p:sp>
              <p:nvSpPr>
                <p:cNvPr id="42" name="Pizza 7"/>
                <p:cNvSpPr/>
                <p:nvPr/>
              </p:nvSpPr>
              <p:spPr>
                <a:xfrm rot="10800000">
                  <a:off x="3741404" y="3849379"/>
                  <a:ext cx="2422404" cy="2422404"/>
                </a:xfrm>
                <a:prstGeom prst="pieWedge">
                  <a:avLst/>
                </a:prstGeom>
                <a:sp3d prstMaterial="plastic">
                  <a:bevelT w="120900" h="88900"/>
                  <a:bevelB w="88900" h="31750" prst="angle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hueOff val="1830893"/>
                    <a:satOff val="-32539"/>
                    <a:lumOff val="1046"/>
                    <a:alphaOff val="0"/>
                  </a:schemeClr>
                </a:fillRef>
                <a:effectRef idx="2">
                  <a:schemeClr val="accent2">
                    <a:hueOff val="1830893"/>
                    <a:satOff val="-32539"/>
                    <a:lumOff val="1046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3" name="Pizza 4"/>
                <p:cNvSpPr/>
                <p:nvPr/>
              </p:nvSpPr>
              <p:spPr>
                <a:xfrm rot="18632325">
                  <a:off x="4203889" y="4235303"/>
                  <a:ext cx="1712895" cy="1712899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135128" tIns="135128" rIns="135128" bIns="135128" spcCol="1270" anchor="ctr"/>
                <a:lstStyle/>
                <a:p>
                  <a:pPr algn="r" defTabSz="8445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pt-BR" sz="1900" b="1" dirty="0">
                      <a:solidFill>
                        <a:schemeClr val="bg1"/>
                      </a:solidFill>
                    </a:rPr>
                    <a:t>Celebração do amor de Deus</a:t>
                  </a:r>
                </a:p>
              </p:txBody>
            </p:sp>
          </p:grpSp>
        </p:grpSp>
        <p:sp>
          <p:nvSpPr>
            <p:cNvPr id="36" name="Retângulo 35"/>
            <p:cNvSpPr/>
            <p:nvPr/>
          </p:nvSpPr>
          <p:spPr>
            <a:xfrm>
              <a:off x="3779912" y="3429000"/>
              <a:ext cx="1850186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4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sínodo</a:t>
              </a:r>
            </a:p>
          </p:txBody>
        </p:sp>
      </p:grpSp>
      <p:grpSp>
        <p:nvGrpSpPr>
          <p:cNvPr id="50" name="Grupo 49"/>
          <p:cNvGrpSpPr/>
          <p:nvPr/>
        </p:nvGrpSpPr>
        <p:grpSpPr>
          <a:xfrm>
            <a:off x="3131840" y="116632"/>
            <a:ext cx="4968552" cy="4464496"/>
            <a:chOff x="1403648" y="836712"/>
            <a:chExt cx="6598869" cy="6022804"/>
          </a:xfrm>
          <a:scene3d>
            <a:camera prst="isometricOffAxis1Top"/>
            <a:lightRig rig="threePt" dir="t"/>
          </a:scene3d>
        </p:grpSpPr>
        <p:sp>
          <p:nvSpPr>
            <p:cNvPr id="51" name="Elipse 50"/>
            <p:cNvSpPr/>
            <p:nvPr/>
          </p:nvSpPr>
          <p:spPr>
            <a:xfrm>
              <a:off x="3203848" y="2420888"/>
              <a:ext cx="3024336" cy="2880320"/>
            </a:xfrm>
            <a:prstGeom prst="ellipse">
              <a:avLst/>
            </a:prstGeom>
            <a:solidFill>
              <a:srgbClr val="D2A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  <p:sp>
          <p:nvSpPr>
            <p:cNvPr id="52" name="Retângulo 51"/>
            <p:cNvSpPr/>
            <p:nvPr/>
          </p:nvSpPr>
          <p:spPr>
            <a:xfrm>
              <a:off x="3554310" y="3501008"/>
              <a:ext cx="2245936" cy="107721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instâncias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lumMod val="7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+mn-lt"/>
                  <a:cs typeface="+mn-cs"/>
                </a:rPr>
                <a:t>nacionais</a:t>
              </a:r>
            </a:p>
          </p:txBody>
        </p:sp>
        <p:grpSp>
          <p:nvGrpSpPr>
            <p:cNvPr id="53" name="Grupo 3"/>
            <p:cNvGrpSpPr/>
            <p:nvPr/>
          </p:nvGrpSpPr>
          <p:grpSpPr>
            <a:xfrm>
              <a:off x="1403648" y="836712"/>
              <a:ext cx="2350396" cy="2278388"/>
              <a:chOff x="1158054" y="1063853"/>
              <a:chExt cx="2422404" cy="2422404"/>
            </a:xfrm>
          </p:grpSpPr>
          <p:sp>
            <p:nvSpPr>
              <p:cNvPr id="63" name="Pizza 4"/>
              <p:cNvSpPr/>
              <p:nvPr/>
            </p:nvSpPr>
            <p:spPr>
              <a:xfrm>
                <a:off x="1158054" y="1063853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4" name="Pizza 4"/>
              <p:cNvSpPr/>
              <p:nvPr/>
            </p:nvSpPr>
            <p:spPr>
              <a:xfrm rot="18576477">
                <a:off x="1460166" y="1356276"/>
                <a:ext cx="1767032" cy="1660422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testemunho do Evangelho</a:t>
                </a:r>
              </a:p>
            </p:txBody>
          </p:sp>
        </p:grpSp>
        <p:grpSp>
          <p:nvGrpSpPr>
            <p:cNvPr id="54" name="Grupo 6"/>
            <p:cNvGrpSpPr/>
            <p:nvPr/>
          </p:nvGrpSpPr>
          <p:grpSpPr>
            <a:xfrm>
              <a:off x="5508104" y="836712"/>
              <a:ext cx="2350396" cy="2304256"/>
              <a:chOff x="3665687" y="1036350"/>
              <a:chExt cx="2422404" cy="2422404"/>
            </a:xfrm>
          </p:grpSpPr>
          <p:sp>
            <p:nvSpPr>
              <p:cNvPr id="61" name="Pizza 7"/>
              <p:cNvSpPr/>
              <p:nvPr/>
            </p:nvSpPr>
            <p:spPr>
              <a:xfrm rot="5400000">
                <a:off x="3665687" y="1036350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915447"/>
                  <a:satOff val="-16269"/>
                  <a:lumOff val="523"/>
                  <a:alphaOff val="0"/>
                </a:schemeClr>
              </a:fillRef>
              <a:effectRef idx="2">
                <a:schemeClr val="accent2">
                  <a:hueOff val="915447"/>
                  <a:satOff val="-16269"/>
                  <a:lumOff val="523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2" name="Pizza 4"/>
              <p:cNvSpPr/>
              <p:nvPr/>
            </p:nvSpPr>
            <p:spPr>
              <a:xfrm rot="2683696">
                <a:off x="4133158" y="125175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Vivência da Comunhão</a:t>
                </a:r>
              </a:p>
            </p:txBody>
          </p:sp>
        </p:grpSp>
        <p:grpSp>
          <p:nvGrpSpPr>
            <p:cNvPr id="55" name="Grupo 9"/>
            <p:cNvGrpSpPr/>
            <p:nvPr/>
          </p:nvGrpSpPr>
          <p:grpSpPr>
            <a:xfrm>
              <a:off x="5724128" y="4509120"/>
              <a:ext cx="2278389" cy="2278389"/>
              <a:chOff x="3741404" y="3849379"/>
              <a:chExt cx="2422404" cy="2422404"/>
            </a:xfrm>
          </p:grpSpPr>
          <p:sp>
            <p:nvSpPr>
              <p:cNvPr id="59" name="Pizza 58"/>
              <p:cNvSpPr/>
              <p:nvPr/>
            </p:nvSpPr>
            <p:spPr>
              <a:xfrm rot="10800000">
                <a:off x="3741404" y="3849379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1830893"/>
                  <a:satOff val="-32539"/>
                  <a:lumOff val="1046"/>
                  <a:alphaOff val="0"/>
                </a:schemeClr>
              </a:fillRef>
              <a:effectRef idx="2">
                <a:schemeClr val="accent2">
                  <a:hueOff val="1830893"/>
                  <a:satOff val="-32539"/>
                  <a:lumOff val="104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0" name="Pizza 4"/>
              <p:cNvSpPr/>
              <p:nvPr/>
            </p:nvSpPr>
            <p:spPr>
              <a:xfrm rot="18632325">
                <a:off x="4203889" y="4235303"/>
                <a:ext cx="1712895" cy="171289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Celebração do amor de Deus</a:t>
                </a:r>
              </a:p>
            </p:txBody>
          </p:sp>
        </p:grpSp>
        <p:grpSp>
          <p:nvGrpSpPr>
            <p:cNvPr id="56" name="Grupo 12"/>
            <p:cNvGrpSpPr/>
            <p:nvPr/>
          </p:nvGrpSpPr>
          <p:grpSpPr>
            <a:xfrm>
              <a:off x="1403648" y="4581128"/>
              <a:ext cx="2304256" cy="2278388"/>
              <a:chOff x="1158054" y="3570644"/>
              <a:chExt cx="2422404" cy="2422404"/>
            </a:xfrm>
          </p:grpSpPr>
          <p:sp>
            <p:nvSpPr>
              <p:cNvPr id="57" name="Pizza 56"/>
              <p:cNvSpPr/>
              <p:nvPr/>
            </p:nvSpPr>
            <p:spPr>
              <a:xfrm rot="16200000">
                <a:off x="1158054" y="3570644"/>
                <a:ext cx="2422404" cy="2422404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2746340"/>
                  <a:satOff val="-48808"/>
                  <a:lumOff val="1569"/>
                  <a:alphaOff val="0"/>
                </a:schemeClr>
              </a:fillRef>
              <a:effectRef idx="2">
                <a:schemeClr val="accent2">
                  <a:hueOff val="2746340"/>
                  <a:satOff val="-48808"/>
                  <a:lumOff val="1569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8" name="Pizza 4"/>
              <p:cNvSpPr/>
              <p:nvPr/>
            </p:nvSpPr>
            <p:spPr>
              <a:xfrm rot="2276255">
                <a:off x="1422006" y="4005169"/>
                <a:ext cx="1712900" cy="171289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35128" tIns="135128" rIns="135128" bIns="135128" spcCol="1270" anchor="ctr"/>
              <a:lstStyle/>
              <a:p>
                <a:pPr algn="ctr" defTabSz="8445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pt-BR" sz="1900" b="1" dirty="0">
                    <a:solidFill>
                      <a:schemeClr val="bg1"/>
                    </a:solidFill>
                  </a:rPr>
                  <a:t>Serviço ao próximo</a:t>
                </a:r>
              </a:p>
            </p:txBody>
          </p:sp>
        </p:grpSp>
      </p:grpSp>
      <p:sp>
        <p:nvSpPr>
          <p:cNvPr id="67" name="Seta circular 66"/>
          <p:cNvSpPr/>
          <p:nvPr/>
        </p:nvSpPr>
        <p:spPr>
          <a:xfrm rot="13905279">
            <a:off x="3516313" y="4206875"/>
            <a:ext cx="1731962" cy="175418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8" name="Seta circular 67"/>
          <p:cNvSpPr/>
          <p:nvPr/>
        </p:nvSpPr>
        <p:spPr>
          <a:xfrm rot="17894223" flipV="1">
            <a:off x="6276975" y="4027488"/>
            <a:ext cx="1568450" cy="186690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9" name="Seta circular 68"/>
          <p:cNvSpPr/>
          <p:nvPr/>
        </p:nvSpPr>
        <p:spPr>
          <a:xfrm rot="17894223" flipV="1">
            <a:off x="6243637" y="2843213"/>
            <a:ext cx="1470025" cy="167640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70" name="Seta circular 69"/>
          <p:cNvSpPr/>
          <p:nvPr/>
        </p:nvSpPr>
        <p:spPr>
          <a:xfrm rot="15403819" flipV="1">
            <a:off x="5754688" y="2011363"/>
            <a:ext cx="1249362" cy="1198562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72" name="Seta circular 71"/>
          <p:cNvSpPr/>
          <p:nvPr/>
        </p:nvSpPr>
        <p:spPr>
          <a:xfrm rot="14787387">
            <a:off x="3722688" y="3013075"/>
            <a:ext cx="1563688" cy="161448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73" name="Seta circular 72"/>
          <p:cNvSpPr/>
          <p:nvPr/>
        </p:nvSpPr>
        <p:spPr>
          <a:xfrm rot="15425213">
            <a:off x="4176713" y="2028825"/>
            <a:ext cx="1274762" cy="139223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74" name="Line 5"/>
          <p:cNvSpPr>
            <a:spLocks noChangeShapeType="1"/>
          </p:cNvSpPr>
          <p:nvPr/>
        </p:nvSpPr>
        <p:spPr bwMode="auto">
          <a:xfrm>
            <a:off x="5614988" y="2133600"/>
            <a:ext cx="0" cy="25146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75" name="Line 6"/>
          <p:cNvSpPr>
            <a:spLocks noChangeShapeType="1"/>
          </p:cNvSpPr>
          <p:nvPr/>
        </p:nvSpPr>
        <p:spPr bwMode="auto">
          <a:xfrm>
            <a:off x="5417368" y="2603500"/>
            <a:ext cx="6096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1531168" y="0"/>
            <a:ext cx="8153400" cy="7086600"/>
          </a:xfrm>
          <a:custGeom>
            <a:avLst/>
            <a:gdLst>
              <a:gd name="T0" fmla="*/ 416 w 832"/>
              <a:gd name="T1" fmla="*/ 0 h 1024"/>
              <a:gd name="T2" fmla="*/ 0 w 832"/>
              <a:gd name="T3" fmla="*/ 900 h 1024"/>
              <a:gd name="T4" fmla="*/ 412 w 832"/>
              <a:gd name="T5" fmla="*/ 1024 h 1024"/>
              <a:gd name="T6" fmla="*/ 832 w 832"/>
              <a:gd name="T7" fmla="*/ 908 h 1024"/>
              <a:gd name="T8" fmla="*/ 416 w 832"/>
              <a:gd name="T9" fmla="*/ 0 h 10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32"/>
              <a:gd name="T16" fmla="*/ 0 h 1024"/>
              <a:gd name="T17" fmla="*/ 832 w 832"/>
              <a:gd name="T18" fmla="*/ 1024 h 10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32" h="1024">
                <a:moveTo>
                  <a:pt x="416" y="0"/>
                </a:moveTo>
                <a:cubicBezTo>
                  <a:pt x="396" y="140"/>
                  <a:pt x="460" y="864"/>
                  <a:pt x="0" y="900"/>
                </a:cubicBezTo>
                <a:cubicBezTo>
                  <a:pt x="340" y="916"/>
                  <a:pt x="340" y="972"/>
                  <a:pt x="412" y="1024"/>
                </a:cubicBezTo>
                <a:cubicBezTo>
                  <a:pt x="572" y="884"/>
                  <a:pt x="776" y="930"/>
                  <a:pt x="832" y="908"/>
                </a:cubicBezTo>
                <a:cubicBezTo>
                  <a:pt x="624" y="896"/>
                  <a:pt x="496" y="776"/>
                  <a:pt x="416" y="0"/>
                </a:cubicBezTo>
                <a:close/>
              </a:path>
            </a:pathLst>
          </a:custGeom>
          <a:noFill/>
          <a:ln w="76200" cmpd="sng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glow rad="228600">
              <a:schemeClr val="bg2">
                <a:alpha val="40000"/>
              </a:schemeClr>
            </a:glo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77" name="Oval 8"/>
          <p:cNvSpPr>
            <a:spLocks noChangeArrowheads="1"/>
          </p:cNvSpPr>
          <p:nvPr/>
        </p:nvSpPr>
        <p:spPr bwMode="auto">
          <a:xfrm>
            <a:off x="4122738" y="4724400"/>
            <a:ext cx="3200400" cy="1981200"/>
          </a:xfrm>
          <a:prstGeom prst="ellips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800">
              <a:solidFill>
                <a:srgbClr val="FFFF99"/>
              </a:solidFill>
              <a:latin typeface="Century Gothic" pitchFamily="34" charset="0"/>
              <a:cs typeface="+mn-cs"/>
            </a:endParaRPr>
          </a:p>
        </p:txBody>
      </p:sp>
      <p:sp>
        <p:nvSpPr>
          <p:cNvPr id="78" name="Oval 9"/>
          <p:cNvSpPr>
            <a:spLocks noChangeArrowheads="1"/>
          </p:cNvSpPr>
          <p:nvPr/>
        </p:nvSpPr>
        <p:spPr bwMode="auto">
          <a:xfrm>
            <a:off x="4731568" y="4800600"/>
            <a:ext cx="2057400" cy="1828800"/>
          </a:xfrm>
          <a:prstGeom prst="ellips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glow rad="228600">
              <a:schemeClr val="bg2">
                <a:alpha val="40000"/>
              </a:schemeClr>
            </a:glo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79" name="Line 10"/>
          <p:cNvSpPr>
            <a:spLocks noChangeShapeType="1"/>
          </p:cNvSpPr>
          <p:nvPr/>
        </p:nvSpPr>
        <p:spPr bwMode="auto">
          <a:xfrm>
            <a:off x="4122738" y="5715000"/>
            <a:ext cx="3200400" cy="0"/>
          </a:xfrm>
          <a:prstGeom prst="lin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80" name="Line 11"/>
          <p:cNvSpPr>
            <a:spLocks noChangeShapeType="1"/>
          </p:cNvSpPr>
          <p:nvPr/>
        </p:nvSpPr>
        <p:spPr bwMode="auto">
          <a:xfrm>
            <a:off x="5722938" y="4800600"/>
            <a:ext cx="0" cy="1828800"/>
          </a:xfrm>
          <a:prstGeom prst="lin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81" name="Arc 12"/>
          <p:cNvSpPr>
            <a:spLocks/>
          </p:cNvSpPr>
          <p:nvPr/>
        </p:nvSpPr>
        <p:spPr bwMode="auto">
          <a:xfrm rot="8296431">
            <a:off x="5113338" y="4370388"/>
            <a:ext cx="1193800" cy="1117600"/>
          </a:xfrm>
          <a:custGeom>
            <a:avLst/>
            <a:gdLst>
              <a:gd name="T0" fmla="*/ 0 w 28250"/>
              <a:gd name="T1" fmla="*/ 44396 h 26407"/>
              <a:gd name="T2" fmla="*/ 1170896 w 28250"/>
              <a:gd name="T3" fmla="*/ 1117600 h 26407"/>
              <a:gd name="T4" fmla="*/ 281018 w 28250"/>
              <a:gd name="T5" fmla="*/ 914158 h 26407"/>
              <a:gd name="T6" fmla="*/ 0 60000 65536"/>
              <a:gd name="T7" fmla="*/ 0 60000 65536"/>
              <a:gd name="T8" fmla="*/ 0 60000 65536"/>
              <a:gd name="T9" fmla="*/ 0 w 28250"/>
              <a:gd name="T10" fmla="*/ 0 h 26407"/>
              <a:gd name="T11" fmla="*/ 28250 w 28250"/>
              <a:gd name="T12" fmla="*/ 26407 h 264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250" h="26407" fill="none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</a:path>
              <a:path w="28250" h="26407" stroke="0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  <a:lnTo>
                  <a:pt x="6650" y="21600"/>
                </a:lnTo>
                <a:close/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82" name="Arc 13"/>
          <p:cNvSpPr>
            <a:spLocks/>
          </p:cNvSpPr>
          <p:nvPr/>
        </p:nvSpPr>
        <p:spPr bwMode="auto">
          <a:xfrm rot="18978424">
            <a:off x="5113338" y="5943600"/>
            <a:ext cx="1193800" cy="1117600"/>
          </a:xfrm>
          <a:custGeom>
            <a:avLst/>
            <a:gdLst>
              <a:gd name="T0" fmla="*/ 0 w 28250"/>
              <a:gd name="T1" fmla="*/ 44396 h 26407"/>
              <a:gd name="T2" fmla="*/ 1170896 w 28250"/>
              <a:gd name="T3" fmla="*/ 1117600 h 26407"/>
              <a:gd name="T4" fmla="*/ 281018 w 28250"/>
              <a:gd name="T5" fmla="*/ 914158 h 26407"/>
              <a:gd name="T6" fmla="*/ 0 60000 65536"/>
              <a:gd name="T7" fmla="*/ 0 60000 65536"/>
              <a:gd name="T8" fmla="*/ 0 60000 65536"/>
              <a:gd name="T9" fmla="*/ 0 w 28250"/>
              <a:gd name="T10" fmla="*/ 0 h 26407"/>
              <a:gd name="T11" fmla="*/ 28250 w 28250"/>
              <a:gd name="T12" fmla="*/ 26407 h 264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250" h="26407" fill="none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</a:path>
              <a:path w="28250" h="26407" stroke="0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  <a:lnTo>
                  <a:pt x="6650" y="21600"/>
                </a:lnTo>
                <a:close/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83" name="Retângulo 82"/>
          <p:cNvSpPr>
            <a:spLocks noChangeArrowheads="1"/>
          </p:cNvSpPr>
          <p:nvPr/>
        </p:nvSpPr>
        <p:spPr bwMode="auto">
          <a:xfrm>
            <a:off x="179388" y="5084763"/>
            <a:ext cx="30972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Quando isso acontece, somos IECLB.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00"/>
                            </p:stCondLst>
                            <p:childTnLst>
                              <p:par>
                                <p:cTn id="8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7" grpId="0" animBg="1" autoUpdateAnimBg="0"/>
      <p:bldP spid="8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79388" y="931863"/>
            <a:ext cx="85693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Melhorar os espaços para o diálogo e para o exercício da representatividade passa por: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50825" y="1887538"/>
            <a:ext cx="85693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400" b="1"/>
              <a:t> 1.  tematizar a importância da boa escolha da representatividade:  </a:t>
            </a: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250825" y="3687763"/>
            <a:ext cx="7553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400" b="1"/>
              <a:t> 2. tematizar a autoridade da representatividade.   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123950" y="4213225"/>
            <a:ext cx="75517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000" b="1" i="1"/>
              <a:t> Quem representa tem autoridade para falar em nome da instância que o escolheu, para defender as idéias e as reivindicações dessa instância.</a:t>
            </a: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1123950" y="5343525"/>
            <a:ext cx="75517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000" b="1" i="1"/>
              <a:t> Quem representa tem autoridade para entrar em acordo com outros representantes e para buscar soluções que sejam boas para todos. </a:t>
            </a:r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116013" y="2708275"/>
            <a:ext cx="75517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000" b="1" i="1"/>
              <a:t> a quem confiar a autoridade de falar em nome da instância da qual se faz parte?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971550" y="1712913"/>
            <a:ext cx="75517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000" b="1" i="1"/>
              <a:t> informar os acordos feitos e as decisões tomadas em conjunto.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971550" y="2557463"/>
            <a:ext cx="75517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000" b="1" i="1"/>
              <a:t> ser capaz de apresentar com clareza os assuntos discutidos e votados. </a:t>
            </a:r>
          </a:p>
        </p:txBody>
      </p:sp>
      <p:sp>
        <p:nvSpPr>
          <p:cNvPr id="15364" name="Retângulo 3"/>
          <p:cNvSpPr>
            <a:spLocks noChangeArrowheads="1"/>
          </p:cNvSpPr>
          <p:nvPr/>
        </p:nvSpPr>
        <p:spPr bwMode="auto">
          <a:xfrm>
            <a:off x="250825" y="908050"/>
            <a:ext cx="87137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400" b="1"/>
              <a:t> 3. tematizar o compromisso do/a representante de prestar contas da representação.   </a:t>
            </a: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250825" y="3246438"/>
            <a:ext cx="87137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sz="2400" b="1"/>
              <a:t> 4. tematizar o papel dos encaminhamentos e decisões tomados nas instâncias representativas.   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042988" y="4149725"/>
            <a:ext cx="7553325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 i="1"/>
              <a:t>. se o encaminhamento ou a decisão desagrada a primeira coisa a avaliar é se a representação cumpriu com seu papel de defesa dos interesses da instância. Em segundo lugar, avaliar os passos a serem dados.</a:t>
            </a: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1042988" y="5437188"/>
            <a:ext cx="75533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 i="1"/>
              <a:t>. Em todo o caso, decisão tomada, boa ou ruim, é decisão. Descumpri-la, representa enfraquecer as instâncias representativas, cujo principal papel é o de encontrar soluções que sejam boas para todos.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4675188" y="2133600"/>
            <a:ext cx="0" cy="25146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600" y="0"/>
            <a:ext cx="8153400" cy="7086600"/>
          </a:xfrm>
          <a:custGeom>
            <a:avLst/>
            <a:gdLst>
              <a:gd name="T0" fmla="*/ 416 w 832"/>
              <a:gd name="T1" fmla="*/ 0 h 1024"/>
              <a:gd name="T2" fmla="*/ 0 w 832"/>
              <a:gd name="T3" fmla="*/ 900 h 1024"/>
              <a:gd name="T4" fmla="*/ 412 w 832"/>
              <a:gd name="T5" fmla="*/ 1024 h 1024"/>
              <a:gd name="T6" fmla="*/ 832 w 832"/>
              <a:gd name="T7" fmla="*/ 908 h 1024"/>
              <a:gd name="T8" fmla="*/ 416 w 832"/>
              <a:gd name="T9" fmla="*/ 0 h 10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32"/>
              <a:gd name="T16" fmla="*/ 0 h 1024"/>
              <a:gd name="T17" fmla="*/ 832 w 832"/>
              <a:gd name="T18" fmla="*/ 1024 h 10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32" h="1024">
                <a:moveTo>
                  <a:pt x="416" y="0"/>
                </a:moveTo>
                <a:cubicBezTo>
                  <a:pt x="396" y="140"/>
                  <a:pt x="460" y="864"/>
                  <a:pt x="0" y="900"/>
                </a:cubicBezTo>
                <a:cubicBezTo>
                  <a:pt x="340" y="916"/>
                  <a:pt x="340" y="972"/>
                  <a:pt x="412" y="1024"/>
                </a:cubicBezTo>
                <a:cubicBezTo>
                  <a:pt x="572" y="884"/>
                  <a:pt x="776" y="930"/>
                  <a:pt x="832" y="908"/>
                </a:cubicBezTo>
                <a:cubicBezTo>
                  <a:pt x="624" y="896"/>
                  <a:pt x="496" y="776"/>
                  <a:pt x="416" y="0"/>
                </a:cubicBezTo>
                <a:close/>
              </a:path>
            </a:pathLst>
          </a:custGeom>
          <a:noFill/>
          <a:ln w="76200" cmpd="sng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glow rad="228600">
              <a:schemeClr val="bg2">
                <a:alpha val="40000"/>
              </a:schemeClr>
            </a:glo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3200400" y="4724400"/>
            <a:ext cx="3200400" cy="1981200"/>
          </a:xfrm>
          <a:prstGeom prst="ellips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800">
              <a:solidFill>
                <a:srgbClr val="FFFF99"/>
              </a:solidFill>
              <a:latin typeface="Century Gothic" pitchFamily="34" charset="0"/>
              <a:cs typeface="+mn-cs"/>
            </a:endParaRPr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3810000" y="4800600"/>
            <a:ext cx="2057400" cy="1828800"/>
          </a:xfrm>
          <a:prstGeom prst="ellips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glow rad="228600">
              <a:schemeClr val="bg2">
                <a:alpha val="40000"/>
              </a:schemeClr>
            </a:glo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3200400" y="5715000"/>
            <a:ext cx="3200400" cy="0"/>
          </a:xfrm>
          <a:prstGeom prst="lin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4800600" y="4800600"/>
            <a:ext cx="0" cy="1828800"/>
          </a:xfrm>
          <a:prstGeom prst="line">
            <a:avLst/>
          </a:pr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2" name="Arc 12"/>
          <p:cNvSpPr>
            <a:spLocks/>
          </p:cNvSpPr>
          <p:nvPr/>
        </p:nvSpPr>
        <p:spPr bwMode="auto">
          <a:xfrm rot="8296431">
            <a:off x="4191000" y="4370388"/>
            <a:ext cx="1193800" cy="1117600"/>
          </a:xfrm>
          <a:custGeom>
            <a:avLst/>
            <a:gdLst>
              <a:gd name="T0" fmla="*/ 0 w 28250"/>
              <a:gd name="T1" fmla="*/ 44396 h 26407"/>
              <a:gd name="T2" fmla="*/ 1170896 w 28250"/>
              <a:gd name="T3" fmla="*/ 1117600 h 26407"/>
              <a:gd name="T4" fmla="*/ 281018 w 28250"/>
              <a:gd name="T5" fmla="*/ 914158 h 26407"/>
              <a:gd name="T6" fmla="*/ 0 60000 65536"/>
              <a:gd name="T7" fmla="*/ 0 60000 65536"/>
              <a:gd name="T8" fmla="*/ 0 60000 65536"/>
              <a:gd name="T9" fmla="*/ 0 w 28250"/>
              <a:gd name="T10" fmla="*/ 0 h 26407"/>
              <a:gd name="T11" fmla="*/ 28250 w 28250"/>
              <a:gd name="T12" fmla="*/ 26407 h 264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250" h="26407" fill="none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</a:path>
              <a:path w="28250" h="26407" stroke="0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  <a:lnTo>
                  <a:pt x="6650" y="21600"/>
                </a:lnTo>
                <a:close/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3" name="Arc 13"/>
          <p:cNvSpPr>
            <a:spLocks/>
          </p:cNvSpPr>
          <p:nvPr/>
        </p:nvSpPr>
        <p:spPr bwMode="auto">
          <a:xfrm rot="18978424">
            <a:off x="4191000" y="5943600"/>
            <a:ext cx="1193800" cy="1117600"/>
          </a:xfrm>
          <a:custGeom>
            <a:avLst/>
            <a:gdLst>
              <a:gd name="T0" fmla="*/ 0 w 28250"/>
              <a:gd name="T1" fmla="*/ 44396 h 26407"/>
              <a:gd name="T2" fmla="*/ 1170896 w 28250"/>
              <a:gd name="T3" fmla="*/ 1117600 h 26407"/>
              <a:gd name="T4" fmla="*/ 281018 w 28250"/>
              <a:gd name="T5" fmla="*/ 914158 h 26407"/>
              <a:gd name="T6" fmla="*/ 0 60000 65536"/>
              <a:gd name="T7" fmla="*/ 0 60000 65536"/>
              <a:gd name="T8" fmla="*/ 0 60000 65536"/>
              <a:gd name="T9" fmla="*/ 0 w 28250"/>
              <a:gd name="T10" fmla="*/ 0 h 26407"/>
              <a:gd name="T11" fmla="*/ 28250 w 28250"/>
              <a:gd name="T12" fmla="*/ 26407 h 264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250" h="26407" fill="none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</a:path>
              <a:path w="28250" h="26407" stroke="0" extrusionOk="0">
                <a:moveTo>
                  <a:pt x="0" y="1049"/>
                </a:moveTo>
                <a:cubicBezTo>
                  <a:pt x="2148" y="354"/>
                  <a:pt x="4392" y="-1"/>
                  <a:pt x="6650" y="0"/>
                </a:cubicBezTo>
                <a:cubicBezTo>
                  <a:pt x="18579" y="0"/>
                  <a:pt x="28250" y="9670"/>
                  <a:pt x="28250" y="21600"/>
                </a:cubicBezTo>
                <a:cubicBezTo>
                  <a:pt x="28250" y="23217"/>
                  <a:pt x="28068" y="24830"/>
                  <a:pt x="27708" y="26407"/>
                </a:cubicBezTo>
                <a:lnTo>
                  <a:pt x="6650" y="21600"/>
                </a:lnTo>
                <a:close/>
              </a:path>
            </a:pathLst>
          </a:custGeom>
          <a:noFill/>
          <a:ln w="762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4495800" y="2603500"/>
            <a:ext cx="60960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6403" name="CaixaDeTexto 13"/>
          <p:cNvSpPr txBox="1">
            <a:spLocks noChangeArrowheads="1"/>
          </p:cNvSpPr>
          <p:nvPr/>
        </p:nvSpPr>
        <p:spPr bwMode="auto">
          <a:xfrm>
            <a:off x="6732588" y="4292600"/>
            <a:ext cx="24415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Elaboração:</a:t>
            </a:r>
          </a:p>
          <a:p>
            <a:r>
              <a:rPr lang="pt-BR"/>
              <a:t>Presidência da IECLB</a:t>
            </a:r>
          </a:p>
          <a:p>
            <a:r>
              <a:rPr lang="pt-BR"/>
              <a:t>Março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1711</TotalTime>
  <Words>766</Words>
  <Application>Microsoft Office PowerPoint</Application>
  <PresentationFormat>Apresentação na tela (4:3)</PresentationFormat>
  <Paragraphs>150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Constantia</vt:lpstr>
      <vt:lpstr>Wingdings 2</vt:lpstr>
      <vt:lpstr>Century Gothic</vt:lpstr>
      <vt:lpstr>Fluxo</vt:lpstr>
      <vt:lpstr>  A importância estratégica da representação na IECLB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Encontro Presidência e Pastores Sinodais – março 2011</dc:title>
  <dc:creator>cerise</dc:creator>
  <cp:lastModifiedBy>cerise</cp:lastModifiedBy>
  <cp:revision>234</cp:revision>
  <dcterms:created xsi:type="dcterms:W3CDTF">2011-02-18T11:05:11Z</dcterms:created>
  <dcterms:modified xsi:type="dcterms:W3CDTF">2011-10-28T16:50:45Z</dcterms:modified>
</cp:coreProperties>
</file>