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C1C514-8CDA-4CE9-AFC8-AA4852CE2F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02B4097-457E-4FAA-AFCE-F8A44FCDF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13536B4-8FFE-47D9-B45E-CD661540E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C0315-F10C-4C6A-AD28-A7154E4911F8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F329E79-12A5-49BD-9D64-AE05E992F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D09B107-D2C2-4ED3-988F-0970CED81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7DB9D-3FA5-4276-9E21-550CE2737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8870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24058A2-10D5-450B-B79C-3E28E5141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133D265-E21E-4325-9731-2357950B98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84A1040-B98E-43BA-A39E-E1BFD89F0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C0315-F10C-4C6A-AD28-A7154E4911F8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A8C2123-9301-4CB1-8E69-CAF70737F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0801944-0F82-40AE-A177-A32F07438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7DB9D-3FA5-4276-9E21-550CE2737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8605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C11B0D-4615-4A0C-97B1-1E7C76258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D603BFD-464E-490A-8B3B-7DEC68B8C0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DFC76EE-0086-443F-B017-389C7B42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C0315-F10C-4C6A-AD28-A7154E4911F8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B3F5C3A-795F-4517-A260-CA83D95D2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742F09E-12E4-4861-A3F5-53D09BCDC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7DB9D-3FA5-4276-9E21-550CE2737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9811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50A494-1583-433D-BD1D-761AE361A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3DCFA7E-3597-4132-8437-191CAB8CC8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4725FFC-9282-4A68-824C-68B4A22B3E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072F056-3351-48E9-97ED-E18A11922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C0315-F10C-4C6A-AD28-A7154E4911F8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2C85CB2-9E13-42B1-A866-6417FD8AE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FC8DDB1-35E3-45C2-9871-38223164B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7DB9D-3FA5-4276-9E21-550CE2737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7643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5114AB-5451-4DCF-97F2-5A97ED454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EDC9AC8-1215-40FA-8E98-B862CFE758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A80E636-F40D-4673-9868-B8D4270CBC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21F37E01-BCBC-43E8-A701-F70319DB96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D159C99-84D7-4BF9-B5A2-1D725FFDB7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55194CF-2F2F-47FB-887B-029A5E7BE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C0315-F10C-4C6A-AD28-A7154E4911F8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469F390A-69AC-40F7-9C47-47112E7DE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CFB641B6-2E32-4FDA-A9A1-0E7CAA9F6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7DB9D-3FA5-4276-9E21-550CE2737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7587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413DE9-E124-4F8D-9841-1CEA3322F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7C1D55C3-7472-4174-AAC6-24BEDB13F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C0315-F10C-4C6A-AD28-A7154E4911F8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D0F43382-D71F-471C-8E48-6A9052B22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3B293668-B28B-42B0-B7FD-CE0D47B37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7DB9D-3FA5-4276-9E21-550CE2737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4942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1FAD0B2A-3057-4A09-9268-7F4E65BAD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C0315-F10C-4C6A-AD28-A7154E4911F8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C9536F27-A141-4E35-81F2-D0F9C9ED5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24672CE3-ED75-4BCC-B6D8-276E5E12A5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7DB9D-3FA5-4276-9E21-550CE2737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3472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5CC6E0-BA7F-420B-8162-DC9D2BDE8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68E91C2-6A7B-4E10-8491-49B41A2057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CE3550CF-62C2-402A-A273-C81FAC88DB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56511A0-9128-4C23-B44E-AAF17640A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C0315-F10C-4C6A-AD28-A7154E4911F8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DD5F767-73B3-4FA8-96B0-5EDE5AFE9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CBD5C77-B460-499A-8415-25FDBB0DC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7DB9D-3FA5-4276-9E21-550CE2737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0559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96ABC2-2774-4D1E-8D94-2708C65AA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485AC4DF-EB23-4A55-A246-25AD1A50F5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EB1DCB4-622B-4301-BF98-23171F373F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6CF66C6C-738C-4B70-93B2-29B0F1E3E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C0315-F10C-4C6A-AD28-A7154E4911F8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B8BE295-E409-42A9-8AC1-DA6F3F021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0F16EAB-EE19-4494-BB8E-B30B2D75D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7DB9D-3FA5-4276-9E21-550CE2737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0267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FD4F10-8C56-4C6F-985E-75198ABD0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EF9E5B2-4529-47D1-ADAE-002AABC893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73AB44E-B4F8-4DC1-BA5A-6DF9F1888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C0315-F10C-4C6A-AD28-A7154E4911F8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E5FFF9A-2ECF-43AA-A1CE-735DB8201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2F8824E-E58B-4A04-987D-E58126BD2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7DB9D-3FA5-4276-9E21-550CE2737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1324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18CFB53-336D-47F6-8A62-FE3CB9188D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C61741D3-99AD-4C41-9112-949AA52841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73762D0-67D8-4784-BD96-DFD983F24B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C0315-F10C-4C6A-AD28-A7154E4911F8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B2E77BC-C02E-4119-823F-D992B9793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1E114FB-6FB0-42DB-8072-1045FF581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B7DB9D-3FA5-4276-9E21-550CE2737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9757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2C5C91C2-F17D-435B-BB99-959093A7E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8FF4488-1EA3-432A-A7A0-A8612FE826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8A885CE-474B-42F9-AF23-C85CBE5B79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C0315-F10C-4C6A-AD28-A7154E4911F8}" type="datetimeFigureOut">
              <a:rPr lang="pt-BR" smtClean="0"/>
              <a:t>02/03/2018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374BDBB-3CAC-45CD-BBF2-395689C869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F28BEAA-C3EE-4521-B599-58EDE42C89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B7DB9D-3FA5-4276-9E21-550CE2737C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2130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idx="4294967295"/>
          </p:nvPr>
        </p:nvSpPr>
        <p:spPr>
          <a:xfrm>
            <a:off x="1524000" y="0"/>
            <a:ext cx="8229600" cy="6019800"/>
          </a:xfrm>
        </p:spPr>
        <p:txBody>
          <a:bodyPr/>
          <a:lstStyle/>
          <a:p>
            <a:pPr>
              <a:buFontTx/>
              <a:buNone/>
            </a:pPr>
            <a:r>
              <a:rPr lang="pt-BR" sz="1050" b="1" dirty="0"/>
              <a:t>            </a:t>
            </a:r>
            <a:endParaRPr lang="pt-BR" sz="1050" b="1" dirty="0">
              <a:latin typeface="Arial" charset="0"/>
            </a:endParaRPr>
          </a:p>
        </p:txBody>
      </p:sp>
      <p:sp>
        <p:nvSpPr>
          <p:cNvPr id="186371" name="Rectangle 3"/>
          <p:cNvSpPr>
            <a:spLocks noChangeArrowheads="1"/>
          </p:cNvSpPr>
          <p:nvPr/>
        </p:nvSpPr>
        <p:spPr bwMode="auto">
          <a:xfrm>
            <a:off x="1847529" y="0"/>
            <a:ext cx="8640959" cy="6647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endParaRPr lang="pt-BR" sz="800" b="1" u="sng" dirty="0"/>
          </a:p>
          <a:p>
            <a:pPr algn="ctr"/>
            <a:r>
              <a:rPr lang="pt-BR" sz="5400" b="1" u="sng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26 - </a:t>
            </a:r>
            <a:r>
              <a:rPr lang="pt-BR" sz="5400" b="1" u="sng" dirty="0">
                <a:solidFill>
                  <a:srgbClr val="FFC000"/>
                </a:solidFill>
              </a:rPr>
              <a:t>REUNIDOS  AQUI</a:t>
            </a:r>
          </a:p>
          <a:p>
            <a:endParaRPr lang="pt-BR" sz="1000" b="1" u="sng" dirty="0"/>
          </a:p>
          <a:p>
            <a:endParaRPr lang="pt-BR" sz="1000" b="1" u="sng" dirty="0"/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Reunidos aqui, </a:t>
            </a:r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só pra louvar ao Senhor</a:t>
            </a:r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novamente aqui, em união.</a:t>
            </a:r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Algo novo há de acontecer,</a:t>
            </a:r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algo bom Deus tem pra nós.</a:t>
            </a:r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Reunidos aqui, </a:t>
            </a:r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só pra louvar ao Senhor.</a:t>
            </a:r>
          </a:p>
          <a:p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116937648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idx="4294967295"/>
          </p:nvPr>
        </p:nvSpPr>
        <p:spPr>
          <a:xfrm>
            <a:off x="1524000" y="0"/>
            <a:ext cx="8229600" cy="6019800"/>
          </a:xfrm>
        </p:spPr>
        <p:txBody>
          <a:bodyPr/>
          <a:lstStyle/>
          <a:p>
            <a:pPr>
              <a:buFontTx/>
              <a:buNone/>
            </a:pPr>
            <a:r>
              <a:rPr lang="pt-BR" sz="1050" b="1" dirty="0"/>
              <a:t>            </a:t>
            </a:r>
            <a:endParaRPr lang="pt-BR" sz="1050" b="1" dirty="0">
              <a:latin typeface="Arial" charset="0"/>
            </a:endParaRPr>
          </a:p>
        </p:txBody>
      </p:sp>
      <p:sp>
        <p:nvSpPr>
          <p:cNvPr id="186371" name="Rectangle 3"/>
          <p:cNvSpPr>
            <a:spLocks noChangeArrowheads="1"/>
          </p:cNvSpPr>
          <p:nvPr/>
        </p:nvSpPr>
        <p:spPr bwMode="auto">
          <a:xfrm>
            <a:off x="1847529" y="1"/>
            <a:ext cx="8640959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endParaRPr lang="pt-BR" sz="800" b="1" u="sng" dirty="0"/>
          </a:p>
          <a:p>
            <a:endParaRPr lang="pt-BR" sz="1000" b="1" u="sng" dirty="0"/>
          </a:p>
          <a:p>
            <a:endParaRPr lang="pt-BR" sz="1000" b="1" u="sng" dirty="0"/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Reunidas aqui, </a:t>
            </a:r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só pra louvar ao Senhor</a:t>
            </a:r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novamente aqui, em união.</a:t>
            </a:r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Algo novo há de acontecer,</a:t>
            </a:r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algo bom Deus tem pra nós.</a:t>
            </a:r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Reunidas aqui, </a:t>
            </a:r>
          </a:p>
          <a:p>
            <a:r>
              <a:rPr lang="pt-BR" sz="4400" b="1" dirty="0">
                <a:latin typeface="Arial" pitchFamily="34" charset="0"/>
                <a:cs typeface="Arial" pitchFamily="34" charset="0"/>
              </a:rPr>
              <a:t>só pra louvar ao Senhor.</a:t>
            </a:r>
          </a:p>
          <a:p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2914045496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78</Words>
  <Application>Microsoft Office PowerPoint</Application>
  <PresentationFormat>Widescreen</PresentationFormat>
  <Paragraphs>23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Rolf Schünemann</dc:creator>
  <cp:lastModifiedBy>Rolf Schünemann</cp:lastModifiedBy>
  <cp:revision>2</cp:revision>
  <dcterms:created xsi:type="dcterms:W3CDTF">2018-03-02T12:15:45Z</dcterms:created>
  <dcterms:modified xsi:type="dcterms:W3CDTF">2018-03-02T12:24:58Z</dcterms:modified>
</cp:coreProperties>
</file>