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56" r:id="rId4"/>
    <p:sldId id="286" r:id="rId5"/>
    <p:sldId id="282" r:id="rId6"/>
    <p:sldId id="278" r:id="rId7"/>
    <p:sldId id="259" r:id="rId8"/>
    <p:sldId id="266" r:id="rId9"/>
    <p:sldId id="267" r:id="rId10"/>
    <p:sldId id="268" r:id="rId11"/>
    <p:sldId id="275" r:id="rId12"/>
    <p:sldId id="287" r:id="rId13"/>
    <p:sldId id="258" r:id="rId14"/>
    <p:sldId id="262" r:id="rId15"/>
    <p:sldId id="263" r:id="rId16"/>
    <p:sldId id="264" r:id="rId17"/>
    <p:sldId id="265" r:id="rId18"/>
    <p:sldId id="288" r:id="rId19"/>
    <p:sldId id="284" r:id="rId20"/>
    <p:sldId id="292" r:id="rId21"/>
    <p:sldId id="289" r:id="rId22"/>
    <p:sldId id="290" r:id="rId23"/>
    <p:sldId id="291" r:id="rId24"/>
    <p:sldId id="293" r:id="rId25"/>
    <p:sldId id="285" r:id="rId26"/>
    <p:sldId id="294" r:id="rId27"/>
    <p:sldId id="274" r:id="rId28"/>
    <p:sldId id="261" r:id="rId29"/>
    <p:sldId id="269" r:id="rId30"/>
    <p:sldId id="270" r:id="rId31"/>
    <p:sldId id="271" r:id="rId32"/>
    <p:sldId id="295" r:id="rId33"/>
    <p:sldId id="276" r:id="rId34"/>
    <p:sldId id="277" r:id="rId35"/>
    <p:sldId id="279" r:id="rId36"/>
    <p:sldId id="280" r:id="rId37"/>
    <p:sldId id="281" r:id="rId38"/>
    <p:sldId id="283" r:id="rId39"/>
    <p:sldId id="257" r:id="rId40"/>
    <p:sldId id="296" r:id="rId4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6" y="-20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0626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8357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937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5850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4050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837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3054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426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00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801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6759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823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0947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5131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1310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1655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4066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0428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4710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5843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320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032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0697F-E741-467A-BF43-3F6E38F33573}" type="datetimeFigureOut">
              <a:rPr lang="pt-BR" smtClean="0"/>
              <a:t>23/08/2018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94AB2-B37F-4434-B8CF-1C2F6392C0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5407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0697F-E741-467A-BF43-3F6E38F335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23/08/2018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94AB2-B37F-4434-B8CF-1C2F6392C037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62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Downloads\Logos\Colheita03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6556"/>
            <a:ext cx="6147334" cy="3465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K:\Gifs\IECLB\Ieclb\ie3_anim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9" y="987574"/>
            <a:ext cx="1728192" cy="21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Euclécio\Desktop\C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535" y="3105150"/>
            <a:ext cx="28670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Euclécio\Desktop\M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132" y="3653076"/>
            <a:ext cx="6328868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Euclécio\Desktop\SBV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1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Euclécio\Desktop\V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1726"/>
            <a:ext cx="9144000" cy="86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40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Imagem\Música\NoTecl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357986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PRELÚDIO</a:t>
            </a:r>
            <a:endParaRPr lang="pt-BR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01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uclécio\Downloads\Quadrinhos\Novo\Fim\Abraç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3478"/>
            <a:ext cx="626469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619672" y="2571750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QUANTO </a:t>
            </a:r>
            <a:r>
              <a:rPr lang="pt-BR" sz="3600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MAIS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</a:p>
          <a:p>
            <a:r>
              <a:rPr lang="pt-BR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AGRADECE, </a:t>
            </a:r>
          </a:p>
          <a:p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MELHOR </a:t>
            </a:r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FICA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SUA </a:t>
            </a:r>
            <a:r>
              <a:rPr lang="pt-BR" sz="36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VIDA!</a:t>
            </a:r>
          </a:p>
        </p:txBody>
      </p:sp>
    </p:spTree>
    <p:extLst>
      <p:ext uri="{BB962C8B-B14F-4D97-AF65-F5344CB8AC3E}">
        <p14:creationId xmlns:p14="http://schemas.microsoft.com/office/powerpoint/2010/main" val="153526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C:\Users\Euclécio\Desktop\Decalque\Aniversariante\PraVocê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6794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79912" y="309592"/>
            <a:ext cx="47525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PARABÉNS PRA VOCÊ, 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NESTA DATA QUERIDA,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MUITAS FELICIDADES, 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MUITOS ANOS DE VIDA.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DEUS AO SEU LADO, 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NESTE NOVO PORVIR,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 VIDA LHE SEJA 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ETERNO SORRIR.</a:t>
            </a:r>
          </a:p>
        </p:txBody>
      </p:sp>
    </p:spTree>
    <p:extLst>
      <p:ext uri="{BB962C8B-B14F-4D97-AF65-F5344CB8AC3E}">
        <p14:creationId xmlns:p14="http://schemas.microsoft.com/office/powerpoint/2010/main" val="140946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Euclécio\Downloads\Jesus\Trindade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39501"/>
            <a:ext cx="4322443" cy="453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49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Imagem\Música\NoTecl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0" y="357986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Hinos do Povo de Deus / 440</a:t>
            </a:r>
            <a:endParaRPr lang="pt-B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74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339502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SOMOS GENTE QUE ESPERA. CRENTE...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PROMESSA DE UM MUNDO NOVO.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PAZ QUEREMOS COM JUSTIÇA...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VIDA DIGNA PARA TODO POVO. :/</a:t>
            </a:r>
          </a:p>
          <a:p>
            <a:pPr algn="r"/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SOMOS IGREJA, CORPO DE CRISTO,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VIDA EM COMUNHÃO,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POVO LIBERTO PELA SUA GRAÇA,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CAMINHA E BUSCA PLENA SALVAÇÃO. :/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30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339502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SOMOS GENTE SOLIDÁRIA, JUNTO...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AOS PEQUENINOS, QUE VIVEM NA DOR.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PARTILHANDO SOFRIMENTOS, SOMOS...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TESTEMUNHAS DE NOSSO SENHOR. :/</a:t>
            </a:r>
          </a:p>
          <a:p>
            <a:pPr algn="r"/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SOMOS IGREJA, CORPO DE CRISTO,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VIDA EM COMUNHÃO,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POVO LIBERTO PELA SUA GRAÇA,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CAMINHA E BUSCA PLENA SALVAÇÃO. :/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7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339502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SOMOS GENTE QUE CELEBRA, O AGIR...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DEUS QUE É FORÇA E GUARIDA.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CONVIVENDO EM ALEGRIA, JÁ...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PARTICIPAMOS DA FESTA DA VIDA. :/</a:t>
            </a:r>
            <a:endParaRPr lang="pt-BR" sz="3600" i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SOMOS IGREJA, CORPO DE CRISTO,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VIDA EM COMUNHÃO,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POVO LIBERTO PELA SUA GRAÇA,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CAMINHA E BUSCA PLENA SALVAÇÃO. :/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12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Engraxa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651870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Parábola do Engraxate</a:t>
            </a:r>
            <a:endParaRPr lang="pt-BR" sz="6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Abstrato\Flo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771550"/>
            <a:ext cx="9144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</a:t>
            </a:r>
          </a:p>
          <a:p>
            <a:pPr algn="ctr"/>
            <a:r>
              <a:rPr lang="pt-BR" sz="9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DOS PECADOS</a:t>
            </a:r>
            <a:endParaRPr lang="pt-BR" sz="9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86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Imagem\Música\NoTecl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357986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Hinos do Povo de Deus / 328</a:t>
            </a:r>
            <a:endParaRPr lang="pt-B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74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059582"/>
            <a:ext cx="9144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SÓ REBANHO, UM SÓ PASTOR.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SÓ FÉ EM UM SÓ SALVADOR.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TEU AMOR UNIDOS AQUI,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NUM MESMO ESPÍRITO VAMOS A TI :/</a:t>
            </a:r>
            <a:endParaRPr lang="pt-BR" sz="4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32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SÓ REBANHO, UM SÓ PASTOR.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FRUTO, Ó SENHOR, </a:t>
            </a:r>
          </a:p>
          <a:p>
            <a:pPr algn="ctr"/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DESSE TEU GRANDE AMOR.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SÓ NOS GLORIAMOS NA TUA CRUZ.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SÊ TU LOUVADO, BENDITO JESUS! :/</a:t>
            </a:r>
            <a:endParaRPr lang="pt-BR" sz="4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69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059582"/>
            <a:ext cx="9144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SÓ REBANHO, UM SÓ PASTOR.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Ó CRISTO, ÉS DIGNO DO NOSSO LOUVOR.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 ÉS O IMÃ QUE NOS ATRAI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E SÓ POR TI ADORAMOS O PAI :/</a:t>
            </a:r>
            <a:endParaRPr lang="pt-BR" sz="4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05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SÓ REBANHO, UM SÓ PASTOR.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NÓS ESPERAMOS POR TI, Ó SENHOR.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FACE A FACE E VAMOS VER</a:t>
            </a:r>
            <a:b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QUEM NOS AMOU</a:t>
            </a:r>
          </a:p>
          <a:p>
            <a:pPr algn="ctr"/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POR NÓS QUIS MORRER. :/</a:t>
            </a:r>
            <a:endParaRPr lang="pt-BR" sz="4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1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Abstrato\Flo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28718" y="555813"/>
            <a:ext cx="9144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 DIZ...</a:t>
            </a:r>
          </a:p>
          <a:p>
            <a:pPr algn="ctr"/>
            <a:r>
              <a:rPr lang="pt-BR" sz="54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VENHAM A MIM AQUELES QUE</a:t>
            </a:r>
          </a:p>
          <a:p>
            <a:pPr algn="ctr"/>
            <a:r>
              <a:rPr lang="pt-BR" sz="54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ESTÃO CANSADOS.</a:t>
            </a:r>
          </a:p>
          <a:p>
            <a:pPr algn="ctr"/>
            <a:r>
              <a:rPr lang="pt-BR" sz="54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VOU DAR-LHES ALÍVIO.</a:t>
            </a:r>
          </a:p>
          <a:p>
            <a:pPr algn="ctr"/>
            <a:r>
              <a:rPr lang="pt-BR" sz="3200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- Mateus 11. 28 -</a:t>
            </a:r>
            <a:endParaRPr lang="pt-BR" sz="3200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99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Euclécio\Downloads\Jesus\Trindade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39501"/>
            <a:ext cx="4322443" cy="453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72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uclécio\Downloads\Jesus\Bíblia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797"/>
            <a:ext cx="9144000" cy="516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FILIPENSES 3.3-8</a:t>
            </a:r>
            <a:endParaRPr lang="pt-BR" sz="96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16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Nós adoramos a Deus por meio do seu Espírito e nos alegramos na vida que temos em união com Cristo Jesus em vez de colocarmos a nossa confiança em cerimônias religiosas como a circuncisão. É verdade que eu também poderia pôr a minha confiança nessas coisas. Se alguém pensa que pode confiar nelas, eu tenho ainda mais motivos para pensar assim. Fui circuncidado quando tinha oito dias de vida. </a:t>
            </a:r>
          </a:p>
        </p:txBody>
      </p:sp>
    </p:spTree>
    <p:extLst>
      <p:ext uri="{BB962C8B-B14F-4D97-AF65-F5344CB8AC3E}">
        <p14:creationId xmlns:p14="http://schemas.microsoft.com/office/powerpoint/2010/main" val="29851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48" y="195486"/>
            <a:ext cx="91440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Sou israelita de nascimento, da tribo de Benjamim, de sangue hebreu. Quanto à prática da lei, eu era fariseu. E era tão fanático, que persegui a Igreja. Quanto ao cumprimento da vontade de Deus por meio da obediência à lei, ninguém podia me acusar de nada. No passado, todas essas coisas valiam muito para mim. </a:t>
            </a:r>
            <a:endParaRPr lang="pt-BR" sz="3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076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6742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Mas agora, por causa de Cristo, considero que não têm nenhum valor. 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E, não somente essas coisas, 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mas considero tudo uma completa perda, comparado com aquilo que tem muito mais valor, isto é, 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conhecer completamente Cristo Jesus, 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o meu Senhor. 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4934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Euclécio\Downloads\Logos\Allelui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95486"/>
            <a:ext cx="856895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85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uclécio\Downloads\Jesus\Cego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575" y="0"/>
            <a:ext cx="6876256" cy="5132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 rot="16200000">
            <a:off x="-1596896" y="1596323"/>
            <a:ext cx="5132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SAULO</a:t>
            </a:r>
            <a:endParaRPr lang="pt-BR" sz="1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60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339502"/>
            <a:ext cx="9144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QUE PARA MIM ERA </a:t>
            </a:r>
          </a:p>
          <a:p>
            <a:pPr algn="ctr"/>
            <a:r>
              <a:rPr lang="pt-BR" sz="6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LUCRO</a:t>
            </a:r>
            <a:r>
              <a:rPr lang="pt-BR" sz="6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6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CONSIDEREI </a:t>
            </a:r>
          </a:p>
          <a:p>
            <a:pPr algn="ctr"/>
            <a:r>
              <a:rPr lang="pt-BR" sz="6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PERDA POR CAUSA</a:t>
            </a:r>
          </a:p>
          <a:p>
            <a:pPr algn="ctr"/>
            <a:r>
              <a:rPr lang="pt-BR" sz="6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JESUS CRISTO.</a:t>
            </a:r>
          </a:p>
          <a:p>
            <a:pPr algn="ctr"/>
            <a:r>
              <a:rPr lang="pt-B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- Filipenses 3.7 -</a:t>
            </a:r>
            <a:endParaRPr lang="pt-BR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14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uclécio\Downloads\Tudo.é.De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7494"/>
            <a:ext cx="8352928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90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Imagem\Música\NoTecl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0" y="357986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Hinos do Povo de Deus / 419</a:t>
            </a:r>
            <a:endParaRPr lang="pt-B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6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555526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QUERO A NUVEM NA ENCOSTA DA SERRA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 CHUVA NA TERRA MOLHANDO O QUINTAL.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QUERO VER CADA PLANTA DAR FRUTO,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POIS ESTE PRODUTO DE VIDA É SINAL.</a:t>
            </a:r>
          </a:p>
          <a:p>
            <a:endParaRPr lang="pt-BR" sz="3600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MAS É PRECISO QUE O FRUTO SE PARTA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SE REPARTA NA MESA DO AMOR. :/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63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555526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QUERO A REDE ROMPENDO DE PEIXES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VER TRIGO EM FEIXES, ENCHENDO O PAIOL.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QUERO VER MUITAS MÃOS NO TRABALHO,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MOLHADAS DE ORVALHO E QUEIMADAS DE SOL.</a:t>
            </a:r>
          </a:p>
          <a:p>
            <a:endParaRPr lang="pt-BR" sz="3600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MAS É PRECISO QUE O FRUTO SE PARTA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SE REPARTA NA MESA DO AMOR. :/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54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555526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QUERO GENTE DE MÃOS BEM UNIDAS,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FAZENDO DA VIDA IMPORTANTE VALOR.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QUERO VER O QUE SOBRA DA MESA,</a:t>
            </a:r>
            <a:b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FAZER A POBREZA MAIS RICA DE AMOR.</a:t>
            </a:r>
          </a:p>
          <a:p>
            <a:endParaRPr lang="pt-BR" sz="3600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MAS É PRECISO QUE O FRUTO SE PARTA</a:t>
            </a:r>
            <a:b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SE REPARTA NA MESA DO AMOR. :/</a:t>
            </a:r>
            <a:endParaRPr lang="pt-BR" sz="3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99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Downloads\EmSuasMã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0085"/>
            <a:ext cx="9144000" cy="328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53664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 ORAÇÃO</a:t>
            </a:r>
            <a:endParaRPr lang="pt-BR" sz="8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94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uclécio\Desktop\Decalque\Posto\B0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32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écio\Desktop\Decalque\Posto\B0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20" y="0"/>
            <a:ext cx="915562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08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-12201"/>
            <a:ext cx="9144000" cy="14465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AVISOS</a:t>
            </a:r>
            <a:endParaRPr lang="pt-BR" sz="8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1440189"/>
            <a:ext cx="914400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Círculo de Oração, 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segund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às 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20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h, Marlene Strey.</a:t>
            </a:r>
            <a:endParaRPr lang="pt-BR" sz="3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Estudo Bíblico, 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quarta às 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19h30,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Guilherme e Elsina Schmidt  (Urubuquara).</a:t>
            </a:r>
            <a:endParaRPr lang="pt-BR" sz="3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Paróquia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, sexta às 20h, Guaratuba.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Estudo Bíblico/MEUC, sexta às 20h.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Culto, 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01/09 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(sábado) às 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20h,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Apresentação dos Confirmandos</a:t>
            </a:r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  <a:endParaRPr lang="pt-BR" sz="3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09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Euclécio\Desktop\Cas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15"/>
            <a:ext cx="9144000" cy="5148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02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esktop\ITPAniv2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914400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99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596540" y="195486"/>
            <a:ext cx="806489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PROGRAMAÇÃO...</a:t>
            </a:r>
          </a:p>
          <a:p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3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VENDA DOS PRODUTOS OFERTADOS;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3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ALMOÇO &amp; SOBREMESAS;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3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RIFINHA &amp; FUTEBOL;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3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OPORTUNIDADE DE FORTALECER AMIZADES.</a:t>
            </a:r>
          </a:p>
          <a:p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457200" indent="-457200" algn="r">
              <a:buFont typeface="Wingdings" panose="05000000000000000000" pitchFamily="2" charset="2"/>
              <a:buChar char="v"/>
            </a:pPr>
            <a:r>
              <a:rPr lang="pt-BR" sz="3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COMUNIDADE: PRONTOS PARA AJUDAR!</a:t>
            </a:r>
          </a:p>
          <a:p>
            <a:pPr marL="457200" indent="-457200" algn="r">
              <a:buFont typeface="Wingdings" panose="05000000000000000000" pitchFamily="2" charset="2"/>
              <a:buChar char="v"/>
            </a:pPr>
            <a:r>
              <a:rPr lang="pt-BR" sz="3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EDUCAÇÃO: MAIS IDOSOS/VISITANTES!</a:t>
            </a:r>
          </a:p>
          <a:p>
            <a:pPr marL="457200" indent="-457200" algn="r">
              <a:buFont typeface="Wingdings" panose="05000000000000000000" pitchFamily="2" charset="2"/>
              <a:buChar char="v"/>
            </a:pPr>
            <a:r>
              <a:rPr lang="pt-BR" sz="3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EVITAR DESPERDÍCIO!</a:t>
            </a:r>
          </a:p>
          <a:p>
            <a:pPr marL="457200" indent="-457200" algn="r">
              <a:buFont typeface="Wingdings" panose="05000000000000000000" pitchFamily="2" charset="2"/>
              <a:buChar char="v"/>
            </a:pPr>
            <a:r>
              <a:rPr lang="pt-BR" sz="3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OFERTA DE GRATIDÃO!</a:t>
            </a:r>
          </a:p>
        </p:txBody>
      </p:sp>
      <p:pic>
        <p:nvPicPr>
          <p:cNvPr id="6148" name="Picture 4" descr="C:\Users\Euclécio\Downloads\Logos\SetaPiscand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8" y="3075806"/>
            <a:ext cx="2251328" cy="1600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Euclécio\Downloads\Logos\SetaPiscand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660232" y="483518"/>
            <a:ext cx="2150066" cy="1528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10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Imagem\Música\NoTecl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357986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POSLÚDIO</a:t>
            </a:r>
            <a:endParaRPr lang="pt-BR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74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Euclécio\Pictures\Geral\BamAlmoç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5486"/>
            <a:ext cx="792088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56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347</Words>
  <Application>Microsoft Office PowerPoint</Application>
  <PresentationFormat>Apresentação na tela (16:9)</PresentationFormat>
  <Paragraphs>79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39</vt:i4>
      </vt:variant>
    </vt:vector>
  </HeadingPairs>
  <TitlesOfParts>
    <vt:vector size="41" baseType="lpstr"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Euclécio</cp:lastModifiedBy>
  <cp:revision>18</cp:revision>
  <dcterms:created xsi:type="dcterms:W3CDTF">2018-08-23T11:40:04Z</dcterms:created>
  <dcterms:modified xsi:type="dcterms:W3CDTF">2018-08-23T18:34:34Z</dcterms:modified>
</cp:coreProperties>
</file>