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8D298-48C0-4518-8024-9F6147CFFC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A106E25-2E62-4EF5-8E5B-6A3612DC2A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F62124C-67D2-4DB7-81EE-D982C4FE9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E655A08-3E4F-4756-95DA-34A976BD4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0373445-FA10-4445-AE9B-C29D1DBEA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0467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43FBCF-BA63-442B-B809-D40B554B0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A58BF49-6FB9-4407-A7CF-3402FA274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45A41FE-2EEE-4140-A03D-86B3C40C1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96FE2C8-3F02-441F-876B-7A186F9B3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15317A7-5E9F-4225-AA14-B9FF2F464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8002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3455C9-A999-4D65-88E2-B5478B6D0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AD9D0EA-E78C-4643-83C3-2969F0569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35BA801-0C6F-4B9D-9B07-EA39EB3CA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25786F3-4502-4764-8826-F261096CD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3CC9D49-5B80-47F7-A4FE-9A2DEC83C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8889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51077D-360A-49EA-8395-22E0A47F6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EE20B91-2B23-48C6-9C67-3D7DBE46DC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ECF491A-C7D4-4DD0-B7D6-444F11A5FE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E04976A-BB61-459F-A0C5-826568CED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576F5EB-C143-42BB-8CF4-D6DCC42D4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B8BEA16-560E-46EF-A6CB-7225278C6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168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00DF95-D79E-4E44-9124-237ED68FC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606DA02-63F9-4DB5-8AC3-80D540165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C957804-D15D-421D-AD51-56602B4A2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C4D36-AA4D-4D27-9947-A9013FDE32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49328B6-084F-4B49-BC25-D2BC345D8B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E546FDC-7503-4CAD-A5C2-AFF7CCFFB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1061782-9308-4395-A22C-5D66DD1F6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B7493ECA-7CD2-46CD-A7C5-795B4ED43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2174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C08EFC-2ADF-4109-9739-5182ACAF0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E551520-7E0E-4C08-B3B0-B1CFCDAE3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2B3ABA0-6ED7-4845-AF65-5C0CBBE4B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04A2B28-E9A9-409D-A96A-FF9AD11E7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4611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819B988-D21A-40DE-9C30-D14BFA912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60F1C68-B9B7-4340-9D51-29F6666EE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74EADD1-56C1-41F4-910A-E3AB1FF28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821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A53CEA-7DE3-461A-BAA5-367A488F2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7D58FA3-8562-4492-89F5-6026E68E3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82AB655-FD5A-48FA-A06B-72193B269F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F90F85A-3BD3-4F83-ACAF-C5135095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4661CEF-BD2F-488A-B9B6-010497958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FBD4161-11B0-4643-B704-462F84F54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9037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DA0161-BA85-4DB8-A148-7D6BE245B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1E4224A-C886-4718-9729-D401441D6B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564C2AA-BADE-4C99-BE87-7BAF33C762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26D0D1E-B0D2-48EC-8C03-445009CFA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822417B-7D90-4687-AEA0-07F6C1D04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E73B54A-B1AE-46CD-BCA2-7EC2E1B05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60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E98BAC-F86E-4FF5-874A-B6983C25E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8365602-E72C-485D-9CD5-C390D12411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53377A7-7C48-4AC3-BDD2-ECFA356D3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2FB436C-582B-4DD9-8380-9399CB5B6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2B723B0-85C7-46CC-9E4B-9DE2E6AC0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816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C316CEF-2984-4359-9208-8AC52D325F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B69AE10-CBAF-4095-AF1E-69D00FC55B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DF96993-5D85-4032-ADE8-E6B89CA8D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EE20C23-EEE8-4E79-B32C-94FDAE9C7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C6279D4-1664-4E32-8570-145AD42F8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179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77FA251-D794-4407-853D-B6FC763F0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52FC12A-9CAE-455F-9A6F-74E241F63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0D2DC6D-0FE3-4814-AE47-5B47942608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D2C45-C1BD-4AC4-8BFE-DCB816C963AB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F104353-5835-4F61-996D-F9A9AB33D7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3872936-7553-4F5A-9F07-3D608F0939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E1A20-8289-4AE5-93BC-045B688977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2607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524000" y="0"/>
            <a:ext cx="9144000" cy="6643688"/>
          </a:xfrm>
        </p:spPr>
        <p:txBody>
          <a:bodyPr>
            <a:normAutofit/>
          </a:bodyPr>
          <a:lstStyle/>
          <a:p>
            <a:pPr marL="811530" indent="-742950">
              <a:buNone/>
            </a:pPr>
            <a:r>
              <a:rPr lang="pt-BR" sz="4400" b="1" dirty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pt-BR" sz="4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623 - GRANDIOSO ÉS TU</a:t>
            </a:r>
          </a:p>
          <a:p>
            <a:pPr marL="811530" indent="-742950">
              <a:buNone/>
            </a:pPr>
            <a:endParaRPr lang="pt-BR" sz="800" b="1" dirty="0">
              <a:latin typeface="Arial" pitchFamily="34" charset="0"/>
              <a:cs typeface="Arial" pitchFamily="34" charset="0"/>
            </a:endParaRPr>
          </a:p>
          <a:p>
            <a:pPr marL="811530" indent="-742950" algn="ctr">
              <a:buNone/>
            </a:pPr>
            <a:r>
              <a:rPr lang="pt-BR" sz="4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pt-BR" sz="4400" b="1" dirty="0">
                <a:latin typeface="Arial" pitchFamily="34" charset="0"/>
                <a:cs typeface="Arial" pitchFamily="34" charset="0"/>
              </a:rPr>
              <a:t>  </a:t>
            </a:r>
            <a:r>
              <a:rPr lang="pt-BR" sz="4800" b="1" dirty="0">
                <a:latin typeface="Arial" pitchFamily="34" charset="0"/>
                <a:cs typeface="Arial" pitchFamily="34" charset="0"/>
              </a:rPr>
              <a:t>Senhor, meu Deus,quando eu, maravilhado, contemplo </a:t>
            </a:r>
          </a:p>
          <a:p>
            <a:pPr marL="811530" indent="-742950"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     a tua imensa criação, </a:t>
            </a:r>
          </a:p>
          <a:p>
            <a:pPr marL="811530" indent="-742950"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     a terra e o mar e o céu todo estrelado me vêm falar </a:t>
            </a:r>
          </a:p>
          <a:p>
            <a:pPr marL="811530" indent="-742950"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     da tua perfeição. </a:t>
            </a:r>
          </a:p>
          <a:p>
            <a:pPr marL="811530" indent="-742950"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 </a:t>
            </a:r>
            <a:endParaRPr lang="pt-BR" sz="4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1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47928" y="332656"/>
            <a:ext cx="52200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Então </a:t>
            </a:r>
            <a:r>
              <a:rPr lang="pt-BR" sz="4400" b="1" i="1" dirty="0" err="1">
                <a:latin typeface="Arial" pitchFamily="34" charset="0"/>
                <a:cs typeface="Arial" pitchFamily="34" charset="0"/>
              </a:rPr>
              <a:t>minh’alma</a:t>
            </a:r>
            <a:r>
              <a:rPr lang="pt-BR" sz="4400" b="1" i="1" dirty="0">
                <a:latin typeface="Arial" pitchFamily="34" charset="0"/>
                <a:cs typeface="Arial" pitchFamily="34" charset="0"/>
              </a:rPr>
              <a:t> canta a ti, Senhor: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Grandioso és tu, grandioso és tu.”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Então </a:t>
            </a:r>
            <a:r>
              <a:rPr lang="pt-BR" sz="4400" b="1" i="1" dirty="0" err="1">
                <a:latin typeface="Arial" pitchFamily="34" charset="0"/>
                <a:cs typeface="Arial" pitchFamily="34" charset="0"/>
              </a:rPr>
              <a:t>minh’alma</a:t>
            </a:r>
            <a:r>
              <a:rPr lang="pt-BR" sz="4400" b="1" i="1" dirty="0">
                <a:latin typeface="Arial" pitchFamily="34" charset="0"/>
                <a:cs typeface="Arial" pitchFamily="34" charset="0"/>
              </a:rPr>
              <a:t> canta a ti, Senhor: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Grandioso és tu, grandioso és tu!”</a:t>
            </a:r>
            <a:endParaRPr lang="pt-BR" sz="4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C:\Users\Beta\Pictures\BICHOS E BORBOLETAS\1925109_495451180576961_55605109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4067944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6600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524000" y="285751"/>
            <a:ext cx="9144000" cy="64293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t-BR" sz="4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pt-BR" sz="4800" b="1" dirty="0">
                <a:latin typeface="Arial" pitchFamily="34" charset="0"/>
                <a:cs typeface="Arial" pitchFamily="34" charset="0"/>
              </a:rPr>
              <a:t> E quando penso quanto 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   Deus me ama — 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que em meu lugar na 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cruz Jesus sofreu, 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  a gratidão meu coração inflama, pois foi por mim 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   que ele padeceu.</a:t>
            </a:r>
          </a:p>
          <a:p>
            <a:pPr>
              <a:buNone/>
            </a:pPr>
            <a:endParaRPr lang="pt-BR" sz="1000" b="1" dirty="0">
              <a:latin typeface="Arial" pitchFamily="34" charset="0"/>
              <a:cs typeface="Arial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440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03912" y="332656"/>
            <a:ext cx="53640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Então </a:t>
            </a:r>
            <a:r>
              <a:rPr lang="pt-BR" sz="4400" b="1" i="1" dirty="0" err="1">
                <a:latin typeface="Arial" pitchFamily="34" charset="0"/>
                <a:cs typeface="Arial" pitchFamily="34" charset="0"/>
              </a:rPr>
              <a:t>minh’alma</a:t>
            </a:r>
            <a:r>
              <a:rPr lang="pt-BR" sz="4400" b="1" i="1" dirty="0">
                <a:latin typeface="Arial" pitchFamily="34" charset="0"/>
                <a:cs typeface="Arial" pitchFamily="34" charset="0"/>
              </a:rPr>
              <a:t> canta a ti, Senhor: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Grandioso és tu, grandioso és tu.”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Então </a:t>
            </a:r>
            <a:r>
              <a:rPr lang="pt-BR" sz="4400" b="1" i="1" dirty="0" err="1">
                <a:latin typeface="Arial" pitchFamily="34" charset="0"/>
                <a:cs typeface="Arial" pitchFamily="34" charset="0"/>
              </a:rPr>
              <a:t>minh’alma</a:t>
            </a:r>
            <a:r>
              <a:rPr lang="pt-BR" sz="4400" b="1" i="1" dirty="0">
                <a:latin typeface="Arial" pitchFamily="34" charset="0"/>
                <a:cs typeface="Arial" pitchFamily="34" charset="0"/>
              </a:rPr>
              <a:t> canta a ti, Senhor: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Grandioso és tu, grandioso és tu!”</a:t>
            </a:r>
            <a:endParaRPr lang="pt-BR" sz="4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C:\Users\Beta\Pictures\BICHOS E BORBOLETAS\1925109_495451180576961_55605109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4067944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483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524000" y="285750"/>
            <a:ext cx="9144000" cy="63119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t-BR" sz="4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sz="4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pt-BR" sz="4800" b="1" dirty="0">
                <a:latin typeface="Arial" pitchFamily="34" charset="0"/>
                <a:cs typeface="Arial" pitchFamily="34" charset="0"/>
              </a:rPr>
              <a:t> Tua palavra veio revelar-me </a:t>
            </a:r>
            <a:br>
              <a:rPr lang="pt-BR" sz="4800" b="1" dirty="0">
                <a:latin typeface="Arial" pitchFamily="34" charset="0"/>
                <a:cs typeface="Arial" pitchFamily="34" charset="0"/>
              </a:rPr>
            </a:br>
            <a:r>
              <a:rPr lang="pt-BR" sz="4800" b="1" dirty="0">
                <a:latin typeface="Arial" pitchFamily="34" charset="0"/>
                <a:cs typeface="Arial" pitchFamily="34" charset="0"/>
              </a:rPr>
              <a:t>o eterno alvo que 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devo alcançar. </a:t>
            </a:r>
            <a:br>
              <a:rPr lang="pt-BR" sz="4800" b="1" dirty="0">
                <a:latin typeface="Arial" pitchFamily="34" charset="0"/>
                <a:cs typeface="Arial" pitchFamily="34" charset="0"/>
              </a:rPr>
            </a:br>
            <a:r>
              <a:rPr lang="pt-BR" sz="4800" b="1" dirty="0">
                <a:latin typeface="Arial" pitchFamily="34" charset="0"/>
                <a:cs typeface="Arial" pitchFamily="34" charset="0"/>
              </a:rPr>
              <a:t>Com tantas bênçãos 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vens presentear-me: </a:t>
            </a:r>
            <a:br>
              <a:rPr lang="pt-BR" sz="4800" b="1" dirty="0">
                <a:latin typeface="Arial" pitchFamily="34" charset="0"/>
                <a:cs typeface="Arial" pitchFamily="34" charset="0"/>
              </a:rPr>
            </a:br>
            <a:r>
              <a:rPr lang="pt-BR" sz="4800" b="1" dirty="0">
                <a:latin typeface="Arial" pitchFamily="34" charset="0"/>
                <a:cs typeface="Arial" pitchFamily="34" charset="0"/>
              </a:rPr>
              <a:t>Eternamente hei </a:t>
            </a:r>
          </a:p>
          <a:p>
            <a:pPr algn="ctr">
              <a:buNone/>
            </a:pPr>
            <a:r>
              <a:rPr lang="pt-BR" sz="4800" b="1" dirty="0">
                <a:latin typeface="Arial" pitchFamily="34" charset="0"/>
                <a:cs typeface="Arial" pitchFamily="34" charset="0"/>
              </a:rPr>
              <a:t>de te louvar!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5593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31904" y="332656"/>
            <a:ext cx="543609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Então </a:t>
            </a:r>
            <a:r>
              <a:rPr lang="pt-BR" sz="4400" b="1" i="1" dirty="0" err="1">
                <a:latin typeface="Arial" pitchFamily="34" charset="0"/>
                <a:cs typeface="Arial" pitchFamily="34" charset="0"/>
              </a:rPr>
              <a:t>minh’alma</a:t>
            </a:r>
            <a:r>
              <a:rPr lang="pt-BR" sz="4400" b="1" i="1" dirty="0">
                <a:latin typeface="Arial" pitchFamily="34" charset="0"/>
                <a:cs typeface="Arial" pitchFamily="34" charset="0"/>
              </a:rPr>
              <a:t> canta a ti, Senhor: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Grandioso és tu, grandioso és tu.”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Então </a:t>
            </a:r>
            <a:r>
              <a:rPr lang="pt-BR" sz="4400" b="1" i="1" dirty="0" err="1">
                <a:latin typeface="Arial" pitchFamily="34" charset="0"/>
                <a:cs typeface="Arial" pitchFamily="34" charset="0"/>
              </a:rPr>
              <a:t>minh’alma</a:t>
            </a:r>
            <a:r>
              <a:rPr lang="pt-BR" sz="4400" b="1" i="1" dirty="0">
                <a:latin typeface="Arial" pitchFamily="34" charset="0"/>
                <a:cs typeface="Arial" pitchFamily="34" charset="0"/>
              </a:rPr>
              <a:t> canta a ti, Senhor:</a:t>
            </a:r>
          </a:p>
          <a:p>
            <a:pPr algn="ctr">
              <a:buNone/>
            </a:pPr>
            <a:r>
              <a:rPr lang="pt-BR" sz="4400" b="1" i="1" dirty="0">
                <a:latin typeface="Arial" pitchFamily="34" charset="0"/>
                <a:cs typeface="Arial" pitchFamily="34" charset="0"/>
              </a:rPr>
              <a:t>Grandioso és tu, grandioso és tu!”</a:t>
            </a:r>
            <a:endParaRPr lang="pt-BR" sz="4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C:\Users\Beta\Pictures\BICHOS E BORBOLETAS\1925109_495451180576961_55605109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3923928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32074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151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Rolf Schünemann</dc:creator>
  <cp:lastModifiedBy>Rolf Schünemann</cp:lastModifiedBy>
  <cp:revision>1</cp:revision>
  <dcterms:created xsi:type="dcterms:W3CDTF">2018-03-02T12:22:08Z</dcterms:created>
  <dcterms:modified xsi:type="dcterms:W3CDTF">2018-03-02T12:23:15Z</dcterms:modified>
</cp:coreProperties>
</file>