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391" r:id="rId3"/>
    <p:sldId id="485" r:id="rId4"/>
    <p:sldId id="486" r:id="rId5"/>
    <p:sldId id="388" r:id="rId6"/>
    <p:sldId id="456" r:id="rId7"/>
    <p:sldId id="459" r:id="rId8"/>
    <p:sldId id="458" r:id="rId9"/>
    <p:sldId id="460" r:id="rId10"/>
    <p:sldId id="461" r:id="rId11"/>
    <p:sldId id="462" r:id="rId12"/>
    <p:sldId id="457" r:id="rId13"/>
    <p:sldId id="463" r:id="rId14"/>
    <p:sldId id="464" r:id="rId15"/>
    <p:sldId id="465" r:id="rId16"/>
    <p:sldId id="466" r:id="rId17"/>
    <p:sldId id="467" r:id="rId18"/>
    <p:sldId id="400" r:id="rId19"/>
    <p:sldId id="468" r:id="rId20"/>
    <p:sldId id="469" r:id="rId21"/>
    <p:sldId id="470" r:id="rId22"/>
    <p:sldId id="471" r:id="rId23"/>
    <p:sldId id="472" r:id="rId24"/>
    <p:sldId id="405" r:id="rId25"/>
    <p:sldId id="474" r:id="rId26"/>
    <p:sldId id="473" r:id="rId27"/>
    <p:sldId id="475" r:id="rId28"/>
    <p:sldId id="476" r:id="rId29"/>
    <p:sldId id="489" r:id="rId30"/>
    <p:sldId id="488" r:id="rId31"/>
    <p:sldId id="477" r:id="rId32"/>
    <p:sldId id="478" r:id="rId33"/>
    <p:sldId id="479" r:id="rId34"/>
    <p:sldId id="480" r:id="rId35"/>
    <p:sldId id="481" r:id="rId36"/>
    <p:sldId id="398" r:id="rId37"/>
    <p:sldId id="482" r:id="rId38"/>
    <p:sldId id="483" r:id="rId39"/>
    <p:sldId id="275" r:id="rId40"/>
    <p:sldId id="332" r:id="rId41"/>
    <p:sldId id="484" r:id="rId42"/>
    <p:sldId id="487" r:id="rId4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B05"/>
    <a:srgbClr val="8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21" autoAdjust="0"/>
    <p:restoredTop sz="92883" autoAdjust="0"/>
  </p:normalViewPr>
  <p:slideViewPr>
    <p:cSldViewPr>
      <p:cViewPr varScale="1">
        <p:scale>
          <a:sx n="87" d="100"/>
          <a:sy n="87" d="100"/>
        </p:scale>
        <p:origin x="-84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5E4200-DA95-497B-83FB-86D29A83D13F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7018D0-2C3E-4272-9C7D-9BCA14D282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0672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3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1422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8630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0927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4203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8158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326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4949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80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055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2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7561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1314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8992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3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27/09/2017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6212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27/09/2017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5481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27/09/2017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0055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27/09/2017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4557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27/09/2017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4197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27/09/2017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5509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27/09/2017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324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80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27/09/2017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4234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2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27/09/2017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5552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27/09/2017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7140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1D63-A393-43A2-9092-1A505F21BCD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27/09/2017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A68B7-0532-4CF2-AD7C-1B39BC57F95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523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C1D63-A393-43A2-9092-1A505F21BCD1}" type="datetimeFigureOut">
              <a:rPr lang="pt-BR" smtClean="0"/>
              <a:t>27/09/2017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A68B7-0532-4CF2-AD7C-1B39BC57F9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9156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C1D63-A393-43A2-9092-1A505F21BCD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27/09/2017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A68B7-0532-4CF2-AD7C-1B39BC57F95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804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3567787"/>
            <a:ext cx="9141770" cy="1354217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SEJAM TODAS</a:t>
            </a:r>
            <a:r>
              <a:rPr lang="pt-BR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 </a:t>
            </a:r>
            <a:r>
              <a:rPr lang="pt-BR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BEM-VINDAS!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Encontro Inter Paroquial pela Semana Nacional da OASE</a:t>
            </a:r>
            <a:endParaRPr lang="pt-BR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pic>
        <p:nvPicPr>
          <p:cNvPr id="2050" name="Picture 2" descr="K:\Gifs\IECLB\OASE\oase1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-913"/>
            <a:ext cx="3409586" cy="356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769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Logos\500ano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95486"/>
            <a:ext cx="3267363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446874" y="195486"/>
            <a:ext cx="5697126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CELEBRAÇÕES / OUTUBRO</a:t>
            </a:r>
          </a:p>
          <a:p>
            <a:pPr algn="ctr"/>
            <a:r>
              <a:rPr lang="pt-BR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-- TODAS AS </a:t>
            </a:r>
            <a:r>
              <a:rPr lang="pt-BR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TERÇAS </a:t>
            </a:r>
            <a:r>
              <a:rPr lang="pt-BR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ÀS 20 HORAS --</a:t>
            </a:r>
          </a:p>
          <a:p>
            <a:pPr algn="ctr"/>
            <a:endParaRPr lang="pt-B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B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03 - CRISTO SALVADOR</a:t>
            </a:r>
          </a:p>
          <a:p>
            <a:pPr algn="ctr"/>
            <a:r>
              <a:rPr lang="pt-BR" sz="3600" dirty="0" smtClean="0">
                <a:solidFill>
                  <a:srgbClr val="FFFB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10 - RIO BONITO</a:t>
            </a:r>
          </a:p>
          <a:p>
            <a:pPr algn="ctr"/>
            <a:r>
              <a:rPr lang="pt-BR" sz="3600" dirty="0" smtClean="0">
                <a:solidFill>
                  <a:srgbClr val="FFFB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17 - GARUVA</a:t>
            </a:r>
          </a:p>
          <a:p>
            <a:pPr algn="ctr"/>
            <a:r>
              <a:rPr lang="pt-BR" sz="3600" dirty="0" smtClean="0">
                <a:solidFill>
                  <a:srgbClr val="FFFB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24 - ESTRADA DA ILHA</a:t>
            </a:r>
          </a:p>
          <a:p>
            <a:pPr algn="ctr"/>
            <a:r>
              <a:rPr lang="pt-BR" sz="3600" dirty="0" smtClean="0">
                <a:solidFill>
                  <a:srgbClr val="FFFB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31 – PIRABEIRABA</a:t>
            </a:r>
          </a:p>
          <a:p>
            <a:pPr algn="ctr"/>
            <a:endParaRPr lang="pt-BR" sz="1200" dirty="0" smtClean="0">
              <a:solidFill>
                <a:srgbClr val="FFFB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PROMOÇÃO DA UNIÃO PAROQUIAL DONA FRANCISCA</a:t>
            </a:r>
            <a:endParaRPr lang="pt-BR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125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uclécio\Downloads\papel-de-parede-di2017-1920x1080-2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"/>
            <a:ext cx="9144000" cy="5143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18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                   AS IRMÃS DO LOUVOR</a:t>
            </a: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erlin Sans FB" panose="020E0602020502020306" pitchFamily="34" charset="0"/>
              </a:rPr>
              <a:t>PRELÚDIO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151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23478"/>
            <a:ext cx="91440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ACOLHIDA</a:t>
            </a:r>
          </a:p>
          <a:p>
            <a:pPr algn="ctr"/>
            <a:endParaRPr lang="pt-B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Boa tarde! Com alegria estamos aqui reunidas, neste dia especial, onde lembramos em Culto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Semana Nacional da OASE.</a:t>
            </a:r>
          </a:p>
          <a:p>
            <a:pPr algn="ctr"/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tema proposto aos 500 anos da Reforma é “Alegres Jubilai”. Somos chamadas a refletir sobre as transformações que Deus, por meio de sua Palavra, promove na vidas de pessoas, igrejas e sociedade.</a:t>
            </a:r>
          </a:p>
          <a:p>
            <a:pPr algn="ctr"/>
            <a:r>
              <a:rPr lang="pt-B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Sejam todas bem-vindas à celebração.</a:t>
            </a:r>
            <a:endParaRPr lang="pt-BR" sz="3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92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                   BEM DE MANHÃ!</a:t>
            </a: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erlin Sans FB" panose="020E0602020502020306" pitchFamily="34" charset="0"/>
              </a:rPr>
              <a:t>HPD 107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00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950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1. Bem de manhã,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embora o céu sereno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pareça um dia calmo anunciar,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vigia e </a:t>
            </a: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ora...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</a:t>
            </a: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coração pequeno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temporal pode abrigar.</a:t>
            </a:r>
          </a:p>
          <a:p>
            <a:pPr algn="ctr"/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Estr.: Bem de manhã,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sem cessar: Vigiar e orar!</a:t>
            </a:r>
          </a:p>
        </p:txBody>
      </p:sp>
    </p:spTree>
    <p:extLst>
      <p:ext uri="{BB962C8B-B14F-4D97-AF65-F5344CB8AC3E}">
        <p14:creationId xmlns:p14="http://schemas.microsoft.com/office/powerpoint/2010/main" val="418084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950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2. Ao meio-dia,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enquanto os sons da terra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abafam mais de </a:t>
            </a: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a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voz de amor,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recorre a </a:t>
            </a: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Cristo. O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coração descerra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goza paz com o Senhor!</a:t>
            </a:r>
          </a:p>
          <a:p>
            <a:pPr algn="ctr"/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Estr.: Bem de manhã,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sem cessar: Vigiar e orar!</a:t>
            </a:r>
          </a:p>
        </p:txBody>
      </p:sp>
    </p:spTree>
    <p:extLst>
      <p:ext uri="{BB962C8B-B14F-4D97-AF65-F5344CB8AC3E}">
        <p14:creationId xmlns:p14="http://schemas.microsoft.com/office/powerpoint/2010/main" val="405081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027" y="33950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3. Do dia ao fim, 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após os teus lidares, 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relembra as bênçãos </a:t>
            </a: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do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celeste amor,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contando a Deus </a:t>
            </a: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prazeres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pesares,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mágoa, a tua dor.</a:t>
            </a:r>
          </a:p>
          <a:p>
            <a:pPr algn="ctr"/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Estr.: Bem de manhã, 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e sem cessar: Vigiar e orar!</a:t>
            </a:r>
          </a:p>
        </p:txBody>
      </p:sp>
    </p:spTree>
    <p:extLst>
      <p:ext uri="{BB962C8B-B14F-4D97-AF65-F5344CB8AC3E}">
        <p14:creationId xmlns:p14="http://schemas.microsoft.com/office/powerpoint/2010/main" val="326631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950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4. E sem cessar, 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vigia a todo instante, 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pois o inimigo ataca sem parar;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só com </a:t>
            </a: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Jesus, em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comunhão </a:t>
            </a: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constante,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podemos sempre triunfar.</a:t>
            </a:r>
          </a:p>
          <a:p>
            <a:pPr algn="ctr"/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Estr.: Bem de manhã,</a:t>
            </a:r>
            <a:b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sem cessar: Vigiar e orar!</a:t>
            </a:r>
          </a:p>
        </p:txBody>
      </p:sp>
    </p:spTree>
    <p:extLst>
      <p:ext uri="{BB962C8B-B14F-4D97-AF65-F5344CB8AC3E}">
        <p14:creationId xmlns:p14="http://schemas.microsoft.com/office/powerpoint/2010/main" val="569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23478"/>
            <a:ext cx="9144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SAUDAÇÃO</a:t>
            </a:r>
          </a:p>
          <a:p>
            <a:pPr algn="ctr"/>
            <a:endParaRPr lang="pt-B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vem ao nosso encontro por intermédio da sua Palavra, que renova, orienta, corrige e nos impulsiona ao fiel testemunho do Evangelho.</a:t>
            </a:r>
          </a:p>
          <a:p>
            <a:pPr algn="ctr"/>
            <a:r>
              <a:rPr lang="pt-B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Estamos reunidas em nome do Trino Deus, </a:t>
            </a:r>
          </a:p>
          <a:p>
            <a:pPr algn="ctr"/>
            <a:r>
              <a:rPr lang="pt-B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Pai, Filho e Espírito Santo, que fortalece o testemunho de todos aqueles que creem.</a:t>
            </a:r>
          </a:p>
          <a:p>
            <a:pPr algn="ctr"/>
            <a:r>
              <a:rPr lang="pt-BR" sz="31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nos agracia com a vida, semeando a Palavra onde vivemos. Mas, para isso, necessitamos do perdão.</a:t>
            </a:r>
            <a:endParaRPr lang="pt-BR" sz="31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57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23478"/>
            <a:ext cx="9144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 DE PECADOS</a:t>
            </a:r>
          </a:p>
          <a:p>
            <a:pPr algn="ctr"/>
            <a:endParaRPr lang="pt-B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Lembramos com alegria a Reforma Luterana, mas agimos de maneira tímida e pouco expressiva. Envergonhados, deixamos apagar o brilho desta linda descoberta. Por isso, clamamos...</a:t>
            </a:r>
          </a:p>
          <a:p>
            <a:pPr algn="ctr"/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PERDÃO, SENHOR, PERDÃO!</a:t>
            </a:r>
            <a:endParaRPr lang="pt-BR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074" name="Picture 2" descr="C:\Users\Euclécio\Downloads\Notinhas0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931790"/>
            <a:ext cx="312420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82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51470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 DE PECADOS</a:t>
            </a:r>
          </a:p>
          <a:p>
            <a:pPr algn="ctr"/>
            <a:endParaRPr lang="pt-BR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Falhamos ao não cuidar de tua bela e perfeita criação, não sendo responsáveis na busca por hábitos saudáveis, deixando de ensinar às novas gerações a melhor forma de viver de maneira simples. Por isso, clamamos...</a:t>
            </a:r>
          </a:p>
          <a:p>
            <a:pPr algn="ctr"/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PERDÃO, SENHOR, PERDÃO!</a:t>
            </a:r>
            <a:endParaRPr lang="pt-BR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4098" name="Picture 2" descr="C:\Users\Euclécio\Downloads\Notinhas0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869" y="3363838"/>
            <a:ext cx="312420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41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123478"/>
            <a:ext cx="9144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 DE PECADOS</a:t>
            </a:r>
          </a:p>
          <a:p>
            <a:pPr algn="ctr"/>
            <a:endParaRPr lang="pt-B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Pedimos perdão por todas as vezes que nos omitimos, deixando que as sementes da maldade se espalhem ao nosso redor. Por isso, necessitamos sempre de novo clamar...</a:t>
            </a:r>
          </a:p>
          <a:p>
            <a:pPr algn="ctr"/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PERDÃO, SENHOR, PERDÃO!</a:t>
            </a:r>
            <a:endParaRPr lang="pt-BR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123" name="Picture 3" descr="C:\Users\Euclécio\Downloads\Notinhas0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604" y="2859782"/>
            <a:ext cx="312420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966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23478"/>
            <a:ext cx="9144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 DE PECADOS</a:t>
            </a:r>
          </a:p>
          <a:p>
            <a:pPr algn="ctr"/>
            <a:endParaRPr lang="pt-B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Perdoa-nos quando, em nossa caminhada, deixamos de abraçar, de colocar-se ao lado das pessoas que se achegam ao nosso encontro. Faz-se necessário pedir de coração e com firmeza...</a:t>
            </a:r>
          </a:p>
          <a:p>
            <a:pPr algn="ctr"/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PERDÃO, SENHOR, PERDÃO!</a:t>
            </a:r>
            <a:endParaRPr lang="pt-BR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6146" name="Picture 2" descr="C:\Users\Euclécio\Downloads\Notinhas0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962275"/>
            <a:ext cx="312420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08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123478"/>
            <a:ext cx="9144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 DE PECADOS</a:t>
            </a:r>
          </a:p>
          <a:p>
            <a:pPr algn="ctr"/>
            <a:endParaRPr lang="pt-B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Foram muitas as pessoas que se dedicaram para que as sementes da Reforma encontrassem terra fértil. Apesar de sermos pecadoras, queremos nos colocar também à disposição. Agracia-nos com teu perdão.</a:t>
            </a:r>
          </a:p>
          <a:p>
            <a:pPr algn="ctr"/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AMÉM!</a:t>
            </a:r>
            <a:endParaRPr lang="pt-BR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7171" name="Picture 3" descr="K:\Gifs\Barras\BarraRosa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003798"/>
            <a:ext cx="43204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527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Jesus\Simplesme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020" y="4189"/>
            <a:ext cx="4249979" cy="5139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79512" y="363318"/>
            <a:ext cx="572074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somos nós que temos amado a Deus, mas foi Ele quem nos amou e mandou o seu Filho para que, por intermédio dele, os nossos pecados fossem perdoados (1 João 4.10). 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 é o amor de Deus que nos perdoa e renova. Libertando-nos do medo e da culpa. Amém!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47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23478"/>
            <a:ext cx="9144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KYRIE ELEISON</a:t>
            </a:r>
          </a:p>
          <a:p>
            <a:pPr algn="ctr"/>
            <a:endParaRPr lang="pt-B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Agraciadas com o perdão de Deus, pensemos nas situações diárias onde podemos expressar nosso cuidado pelo outro, pela criação. Rogamos que Deus abra nossos olhos e ouvidos...</a:t>
            </a:r>
          </a:p>
          <a:p>
            <a:pPr algn="ctr"/>
            <a:endParaRPr lang="pt-BR" sz="10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ESCUTA, Ó DEUS, A MINHA ORAÇÃO.</a:t>
            </a:r>
            <a:b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VEM LIVRAR-ME DE INCERTEZAS MIL.</a:t>
            </a:r>
            <a:b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TRANSFORMA A MINHA VIDA, ENTREGUE A TI...</a:t>
            </a:r>
            <a:b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AMÉM, SENHOR!</a:t>
            </a:r>
            <a:endParaRPr lang="pt-BR" sz="32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050" name="Picture 2" descr="C:\Users\Euclécio\Downloads\Notinhas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59782"/>
            <a:ext cx="1018803" cy="101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Euclécio\Downloads\Notinhas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2427734"/>
            <a:ext cx="1090811" cy="1090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321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23478"/>
            <a:ext cx="9144000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ORAÇÃO DO DIA</a:t>
            </a:r>
          </a:p>
          <a:p>
            <a:pPr algn="ctr"/>
            <a:endParaRPr lang="pt-B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Agradecemos pelo encontro e comunhão, tanto contigo, como com as irmãs. Agradecemos pela oportunidade de ouvir tua Palavra. Que ela seja tal qual boa semente em nosso coração, que germine e traga bons frutos. Oramos em nome de Jesus. Amém!</a:t>
            </a:r>
          </a:p>
        </p:txBody>
      </p:sp>
      <p:pic>
        <p:nvPicPr>
          <p:cNvPr id="8194" name="Picture 2" descr="K:\Gifs\Barras\Barr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85910"/>
            <a:ext cx="640871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74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                   A TUA PALAVRA!</a:t>
            </a: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erlin Sans FB" panose="020E0602020502020306" pitchFamily="34" charset="0"/>
              </a:rPr>
              <a:t>HPD 380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73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950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Estr.: A tua palavra, a tua palavra,</a:t>
            </a:r>
            <a:b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 Senhor,</a:t>
            </a:r>
            <a:b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palavra, a tua palavra,</a:t>
            </a:r>
            <a:b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 é o amor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</a:p>
          <a:p>
            <a:pPr algn="ctr"/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1. A tua palavra é semente</a:t>
            </a:r>
            <a:b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tu és o S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emeador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  <a:b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meu coração é a terra</a:t>
            </a:r>
            <a:b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tu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semeaste,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Senhor.</a:t>
            </a:r>
          </a:p>
        </p:txBody>
      </p:sp>
    </p:spTree>
    <p:extLst>
      <p:ext uri="{BB962C8B-B14F-4D97-AF65-F5344CB8AC3E}">
        <p14:creationId xmlns:p14="http://schemas.microsoft.com/office/powerpoint/2010/main" val="393936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950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Estr.: A tua palavra, a tua palavra,</a:t>
            </a:r>
            <a:b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 Senhor,</a:t>
            </a:r>
            <a:b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palavra, a tua palavra,</a:t>
            </a:r>
            <a:b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 é o amor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</a:p>
          <a:p>
            <a:pPr algn="ctr"/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2. Meditando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num certo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 </a:t>
            </a:r>
            <a:b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tua Palavra, Senhor</a:t>
            </a:r>
            <a:b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senti que do alto descia</a:t>
            </a:r>
            <a:b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força do consolador.</a:t>
            </a:r>
          </a:p>
        </p:txBody>
      </p:sp>
    </p:spTree>
    <p:extLst>
      <p:ext uri="{BB962C8B-B14F-4D97-AF65-F5344CB8AC3E}">
        <p14:creationId xmlns:p14="http://schemas.microsoft.com/office/powerpoint/2010/main" val="330235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Euclécio\Downloads\Jesus\Bbíbl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60" y="17886"/>
            <a:ext cx="7744342" cy="4356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4374079"/>
            <a:ext cx="9144000" cy="76944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MATEUS 13.1-9</a:t>
            </a:r>
            <a:endParaRPr lang="pt-B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59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83518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Naquele mesmo dia Jesus saiu de </a:t>
            </a:r>
            <a:r>
              <a:rPr lang="pt-BR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casa. </a:t>
            </a:r>
          </a:p>
          <a:p>
            <a:pPr algn="ctr"/>
            <a:r>
              <a:rPr lang="pt-BR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Ele assentou-se </a:t>
            </a:r>
            <a:r>
              <a:rPr lang="pt-BR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à beira-mar.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Reuniu-se ao seu redor uma multidão tão grande que ele teve que entrar num </a:t>
            </a:r>
            <a:r>
              <a:rPr lang="pt-BR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barco, </a:t>
            </a:r>
            <a:r>
              <a:rPr lang="pt-BR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enquanto todo o povo ficou na praia.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 lhes falou muitas coisas por parábolas, dizendo: </a:t>
            </a:r>
            <a:r>
              <a:rPr lang="pt-BR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semeador saiu a </a:t>
            </a:r>
            <a:r>
              <a:rPr lang="pt-BR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semear</a:t>
            </a:r>
            <a:r>
              <a:rPr lang="pt-BR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22527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67494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Enquanto lançava a </a:t>
            </a:r>
            <a:r>
              <a:rPr lang="pt-BR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semente,</a:t>
            </a:r>
          </a:p>
          <a:p>
            <a:pPr algn="ctr"/>
            <a:r>
              <a:rPr lang="pt-BR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parte </a:t>
            </a:r>
            <a:r>
              <a:rPr lang="pt-BR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dela caiu à beira do </a:t>
            </a:r>
            <a:r>
              <a:rPr lang="pt-BR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caminho.</a:t>
            </a:r>
          </a:p>
          <a:p>
            <a:pPr algn="ctr"/>
            <a:r>
              <a:rPr lang="pt-BR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</a:t>
            </a:r>
            <a:r>
              <a:rPr lang="pt-BR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 </a:t>
            </a:r>
            <a:r>
              <a:rPr lang="pt-BR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aves vieram e a comeram.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Parte dela caiu em terreno pedregoso, </a:t>
            </a:r>
            <a:endParaRPr lang="pt-BR" sz="36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onde </a:t>
            </a:r>
            <a:r>
              <a:rPr lang="pt-BR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havia muita </a:t>
            </a:r>
            <a:r>
              <a:rPr lang="pt-BR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terra.</a:t>
            </a:r>
          </a:p>
          <a:p>
            <a:pPr algn="ctr"/>
            <a:r>
              <a:rPr lang="pt-BR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</a:t>
            </a:r>
            <a:r>
              <a:rPr lang="pt-BR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ogo </a:t>
            </a:r>
            <a:r>
              <a:rPr lang="pt-BR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brotou, porque a terra não era profunda.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Mas, </a:t>
            </a:r>
            <a:r>
              <a:rPr lang="pt-BR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quando saiu o sol, as plantas se queimaram e secaram, porque não tinham raiz</a:t>
            </a:r>
            <a:r>
              <a:rPr lang="pt-BR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  <a:endParaRPr lang="pt-BR" sz="36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58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81613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Outra parte caiu entre espinhos, </a:t>
            </a:r>
            <a:endParaRPr lang="pt-BR" sz="36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</a:t>
            </a:r>
            <a:r>
              <a:rPr lang="pt-BR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cresceram e sufocaram as plantas.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Outra ainda caiu em boa terra, </a:t>
            </a:r>
            <a:endParaRPr lang="pt-BR" sz="36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 </a:t>
            </a:r>
            <a:r>
              <a:rPr lang="pt-BR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boa colheita, a cem, </a:t>
            </a:r>
            <a:endParaRPr lang="pt-BR" sz="36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sessenta </a:t>
            </a:r>
            <a:r>
              <a:rPr lang="pt-BR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trinta por um.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Aquele que tem ouvidos para ouvir, ouça</a:t>
            </a:r>
            <a:r>
              <a:rPr lang="pt-BR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!</a:t>
            </a:r>
          </a:p>
        </p:txBody>
      </p:sp>
      <p:pic>
        <p:nvPicPr>
          <p:cNvPr id="9218" name="Picture 2" descr="K:\Gifs\Barras\barradourada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867894"/>
            <a:ext cx="6192688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78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11510"/>
            <a:ext cx="914400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resposta ao Evangelho, </a:t>
            </a:r>
          </a:p>
          <a:p>
            <a:pPr algn="ctr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cantemos com alegria...</a:t>
            </a:r>
          </a:p>
          <a:p>
            <a:endParaRPr lang="pt-BR" sz="4400" dirty="0" smtClean="0"/>
          </a:p>
          <a:p>
            <a:endParaRPr lang="pt-BR" sz="4400" dirty="0"/>
          </a:p>
          <a:p>
            <a:pPr algn="ctr"/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Pela 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palavra de Deus, </a:t>
            </a:r>
            <a:endParaRPr lang="pt-BR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saberemos 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onde andar.</a:t>
            </a:r>
            <a:b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Ela é luz e 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verdade. Precisamos 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acreditar.</a:t>
            </a:r>
          </a:p>
        </p:txBody>
      </p:sp>
      <p:pic>
        <p:nvPicPr>
          <p:cNvPr id="10242" name="Picture 2" descr="C:\Users\Euclécio\Downloads\Notinhas0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050" y="2138363"/>
            <a:ext cx="3771900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72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Euclécio\Downloads\P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06"/>
            <a:ext cx="9144000" cy="512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95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Euclécio\Downloads\P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138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123478"/>
            <a:ext cx="914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RECOLHIMENTO DAS OFERTAS</a:t>
            </a:r>
          </a:p>
          <a:p>
            <a:pPr algn="ctr"/>
            <a:endParaRPr lang="pt-B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Quando ofertamos, olhamos para além de nós mesmos e de nossas necessidades, Toda oferta é uma manifestação de carinho por uma causa. </a:t>
            </a:r>
          </a:p>
          <a:p>
            <a:pPr algn="ctr"/>
            <a:r>
              <a:rPr lang="pt-B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nossa oferta tem como destino OASE/Nacional.</a:t>
            </a:r>
          </a:p>
          <a:p>
            <a:pPr algn="ctr"/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Enquanto isso cantamos alegremente...</a:t>
            </a:r>
          </a:p>
          <a:p>
            <a:pPr algn="ctr"/>
            <a:endParaRPr lang="pt-BR" sz="10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11266" name="Picture 2" descr="K:\Gifs\Barras\Barra0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563611"/>
            <a:ext cx="6552728" cy="95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                   EU QUERO A NUVEM!</a:t>
            </a: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erlin Sans FB" panose="020E0602020502020306" pitchFamily="34" charset="0"/>
              </a:rPr>
              <a:t>HPD 419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83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95486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1. Eu quero a nuvem na encosta da serra</a:t>
            </a:r>
            <a:b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a chuva na terra molhando o quintal.</a:t>
            </a:r>
            <a:b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quero ver cada planta dar fruto,</a:t>
            </a:r>
            <a:b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pois este produto de vida é sinal.</a:t>
            </a:r>
          </a:p>
          <a:p>
            <a:pPr algn="ctr"/>
            <a:r>
              <a:rPr lang="pt-BR" sz="3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/:Mas é preciso que o fruto se parta</a:t>
            </a:r>
            <a:br>
              <a:rPr lang="pt-BR" sz="3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se reparta na mesa do amor.:/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12290" name="Picture 2" descr="K:\Gifs\Barras\Barra0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720" y="3611806"/>
            <a:ext cx="5791607" cy="904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26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95486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2. Eu quero a rede rompendo de peixes</a:t>
            </a:r>
            <a:b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ver trigo em feixes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, enchendo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paiol.</a:t>
            </a:r>
            <a:b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quero ver muitas mãos no trabalho,</a:t>
            </a:r>
            <a:b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molhadas de orvalho e queimadas de sol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</a:t>
            </a:r>
            <a:r>
              <a:rPr lang="pt-BR" sz="3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 é preciso que o fruto se parta</a:t>
            </a:r>
            <a:br>
              <a:rPr lang="pt-BR" sz="3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se reparta na mesa do amor.:/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13314" name="Picture 2" descr="K:\Gifs\Barras\Barra0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611806"/>
            <a:ext cx="5976664" cy="104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498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95486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3. Eu quero gente de mãos bem unidas,</a:t>
            </a:r>
            <a:b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fazendo da vida importante valor.</a:t>
            </a:r>
            <a:b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quero ver o que sobra da mesa</a:t>
            </a:r>
            <a:b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fazer a pobreza mais rica de amor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</a:t>
            </a:r>
            <a:r>
              <a:rPr lang="pt-BR" sz="3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 é preciso que o fruto se parta</a:t>
            </a:r>
            <a:br>
              <a:rPr lang="pt-BR" sz="3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se reparta na mesa do amor.:/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14338" name="Picture 2" descr="K:\Gifs\Barras\Barra0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624733"/>
            <a:ext cx="5904656" cy="1035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93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uclécio\Downloads\Gente\Gebet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5485"/>
            <a:ext cx="5976664" cy="373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93411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de Intercessão</a:t>
            </a:r>
            <a:endParaRPr lang="pt-BR" sz="60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52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123478"/>
            <a:ext cx="914400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INTERCESSÃO</a:t>
            </a:r>
          </a:p>
          <a:p>
            <a:pPr algn="ctr"/>
            <a:endParaRPr lang="pt-B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Queremos orar. Ao final de cada prece, as irmãs respondem em conjunto: </a:t>
            </a:r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Ouve nossa oração!</a:t>
            </a:r>
          </a:p>
          <a:p>
            <a:pPr algn="ctr"/>
            <a:r>
              <a:rPr lang="pt-B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Ilumina a Igreja com o teu Santo Espírito, a fim de que sejamos semeadoras do teu Reino. </a:t>
            </a:r>
          </a:p>
          <a:p>
            <a:pPr algn="ctr"/>
            <a:r>
              <a:rPr lang="pt-B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Então, rogamos ao Senhor: </a:t>
            </a:r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Ouve nossa oração</a:t>
            </a: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!</a:t>
            </a:r>
          </a:p>
          <a:p>
            <a:pPr algn="ctr"/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Oramos por nosso povo tão sofrido e injustiçado. Rogamos pela Pátria, para que ache arrependimento e prosperidade. Clamamos... </a:t>
            </a:r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Ouve nossa oração!</a:t>
            </a:r>
          </a:p>
          <a:p>
            <a:pPr algn="ctr"/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32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10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0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123478"/>
            <a:ext cx="91440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INTERCESSÃO</a:t>
            </a:r>
          </a:p>
          <a:p>
            <a:pPr algn="ctr"/>
            <a:endParaRPr lang="pt-B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Oramos por nossas Comunidades, pelos grupos, em especial, pela OASE, para que continue firme na sua bela caminhada. Pedimos... </a:t>
            </a: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Ouve nossa oração!</a:t>
            </a:r>
          </a:p>
          <a:p>
            <a:pPr algn="ctr"/>
            <a:r>
              <a:rPr lang="pt-B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Rogamos por todos aqueles que se afastaram de Ti. Em conjunto... </a:t>
            </a:r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Ouve nossa oração</a:t>
            </a: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!</a:t>
            </a:r>
          </a:p>
          <a:p>
            <a:pPr algn="ctr"/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Numa só voz expressamos todos os nossos desejos na tua oração dizendo... </a:t>
            </a: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 nosso...</a:t>
            </a:r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32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10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89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336036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Vamos em paz!</a:t>
            </a:r>
          </a:p>
          <a:p>
            <a:pPr algn="ctr"/>
            <a:r>
              <a:rPr lang="pt-BR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Comprometidas com o Evangelho</a:t>
            </a:r>
          </a:p>
          <a:p>
            <a:pPr algn="ctr"/>
            <a:r>
              <a:rPr lang="pt-B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</a:t>
            </a:r>
            <a:r>
              <a:rPr lang="pt-BR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ue transforma,</a:t>
            </a:r>
          </a:p>
          <a:p>
            <a:pPr algn="ctr"/>
            <a:r>
              <a:rPr lang="pt-BR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Sirvamos a Deus com alegria.</a:t>
            </a:r>
          </a:p>
          <a:p>
            <a:pPr algn="ctr"/>
            <a:r>
              <a:rPr lang="pt-BR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Deus nos abençoe.</a:t>
            </a:r>
          </a:p>
          <a:p>
            <a:pPr algn="ctr"/>
            <a:r>
              <a:rPr lang="pt-BR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AMÉM!</a:t>
            </a:r>
          </a:p>
          <a:p>
            <a:pPr algn="ctr"/>
            <a:endParaRPr lang="pt-BR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28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Euclécio\Desktop\Decalque\BênçãoCruz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98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                   AS IRMÃS DO LOUVOR</a:t>
            </a: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erlin Sans FB" panose="020E0602020502020306" pitchFamily="34" charset="0"/>
              </a:rPr>
              <a:t>POSLÚDIO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667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202252"/>
            <a:ext cx="9144000" cy="193899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solidFill>
                  <a:srgbClr val="FFC000"/>
                </a:solidFill>
                <a:latin typeface="Impact" panose="020B0806030902050204" pitchFamily="34" charset="0"/>
              </a:rPr>
              <a:t>PARABÉNS</a:t>
            </a:r>
            <a:r>
              <a:rPr lang="pt-BR" sz="3000" dirty="0">
                <a:solidFill>
                  <a:srgbClr val="FFC000"/>
                </a:solidFill>
                <a:latin typeface="Impact" panose="020B0806030902050204" pitchFamily="34" charset="0"/>
              </a:rPr>
              <a:t> </a:t>
            </a:r>
            <a:r>
              <a:rPr lang="pt-BR" sz="3000" dirty="0" smtClean="0">
                <a:solidFill>
                  <a:srgbClr val="FFC000"/>
                </a:solidFill>
                <a:latin typeface="Impact" panose="020B0806030902050204" pitchFamily="34" charset="0"/>
              </a:rPr>
              <a:t>PRA VOCÊ, NESTA DATA QUERIDA,</a:t>
            </a:r>
          </a:p>
          <a:p>
            <a:pPr algn="ctr"/>
            <a:r>
              <a:rPr lang="pt-BR" sz="3000" dirty="0" smtClean="0">
                <a:solidFill>
                  <a:srgbClr val="FFC000"/>
                </a:solidFill>
                <a:latin typeface="Impact" panose="020B0806030902050204" pitchFamily="34" charset="0"/>
              </a:rPr>
              <a:t>MUITAS FELICIDADES, MUITOS ANOS DE VIDA.</a:t>
            </a:r>
          </a:p>
          <a:p>
            <a:pPr algn="ctr"/>
            <a:r>
              <a:rPr lang="pt-BR" sz="3000" dirty="0" smtClean="0">
                <a:solidFill>
                  <a:srgbClr val="FFC000"/>
                </a:solidFill>
                <a:latin typeface="Impact" panose="020B0806030902050204" pitchFamily="34" charset="0"/>
              </a:rPr>
              <a:t>COM DEUS AO SEU LADO, NESTE LONGO PORVIR,</a:t>
            </a:r>
          </a:p>
          <a:p>
            <a:pPr algn="ctr"/>
            <a:r>
              <a:rPr lang="pt-BR" sz="3000" dirty="0" smtClean="0">
                <a:solidFill>
                  <a:srgbClr val="FFC000"/>
                </a:solidFill>
                <a:latin typeface="Impact" panose="020B0806030902050204" pitchFamily="34" charset="0"/>
              </a:rPr>
              <a:t>QUE A VIDA LHE SEJA UM ETERNO SORRIR.</a:t>
            </a:r>
            <a:endParaRPr lang="pt-BR" sz="3000" dirty="0">
              <a:solidFill>
                <a:srgbClr val="FFC000"/>
              </a:solidFill>
              <a:latin typeface="Impact" panose="020B0806030902050204" pitchFamily="34" charset="0"/>
            </a:endParaRPr>
          </a:p>
        </p:txBody>
      </p:sp>
      <p:pic>
        <p:nvPicPr>
          <p:cNvPr id="10242" name="Picture 2" descr="K:\Gifs\Celebrações\Aniversário\2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6316"/>
            <a:ext cx="3600400" cy="319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28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3747</TotalTime>
  <Words>972</Words>
  <Application>Microsoft Office PowerPoint</Application>
  <PresentationFormat>Apresentação na tela (16:9)</PresentationFormat>
  <Paragraphs>139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41</vt:i4>
      </vt:variant>
    </vt:vector>
  </HeadingPairs>
  <TitlesOfParts>
    <vt:vector size="43" baseType="lpstr">
      <vt:lpstr>Tema do Office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Euclécio</cp:lastModifiedBy>
  <cp:revision>159</cp:revision>
  <dcterms:created xsi:type="dcterms:W3CDTF">2017-01-03T11:06:04Z</dcterms:created>
  <dcterms:modified xsi:type="dcterms:W3CDTF">2017-09-27T10:04:30Z</dcterms:modified>
</cp:coreProperties>
</file>