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4.jpg" ContentType="image/jpeg"/>
  <Override PartName="/ppt/notesSlides/notesSlide2.xml" ContentType="application/vnd.openxmlformats-officedocument.presentationml.notesSlide+xml"/>
  <Override PartName="/ppt/media/image6.jpg" ContentType="image/jpeg"/>
  <Override PartName="/ppt/notesSlides/notesSlide3.xml" ContentType="application/vnd.openxmlformats-officedocument.presentationml.notesSlide+xml"/>
  <Override PartName="/ppt/media/image10.jpg" ContentType="image/jpeg"/>
  <Override PartName="/ppt/notesSlides/notesSlide4.xml" ContentType="application/vnd.openxmlformats-officedocument.presentationml.notesSlide+xml"/>
  <Override PartName="/ppt/media/image13.jpg" ContentType="image/jpeg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media/image20.jpg" ContentType="image/jpe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media/image23.jpg" ContentType="image/jpeg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media/image27.jpg" ContentType="image/jpeg"/>
  <Override PartName="/ppt/notesSlides/notesSlide12.xml" ContentType="application/vnd.openxmlformats-officedocument.presentationml.notesSlide+xml"/>
  <Override PartName="/ppt/media/image29.jpg" ContentType="image/jpeg"/>
  <Override PartName="/ppt/notesSlides/notesSlide13.xml" ContentType="application/vnd.openxmlformats-officedocument.presentationml.notesSlide+xml"/>
  <Override PartName="/ppt/media/image31.jpg" ContentType="image/jpeg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media/image35.jpg" ContentType="image/jpeg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media/image39.jpg" ContentType="image/jpeg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media/image43.jpg" ContentType="image/jpeg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8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5143500" type="screen16x9"/>
  <p:notesSz cx="9144000" cy="51435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3" d="100"/>
          <a:sy n="143" d="100"/>
        </p:scale>
        <p:origin x="684" y="11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lf Schünemann" userId="58513c39169d10a9" providerId="LiveId" clId="{6AFE18C9-20EB-4196-8AFC-EFEF6F1701B1}"/>
    <pc:docChg chg="custSel addSld delSld modSld sldOrd">
      <pc:chgData name="Rolf Schünemann" userId="58513c39169d10a9" providerId="LiveId" clId="{6AFE18C9-20EB-4196-8AFC-EFEF6F1701B1}" dt="2018-04-23T17:27:18.093" v="57"/>
      <pc:docMkLst>
        <pc:docMk/>
      </pc:docMkLst>
      <pc:sldChg chg="addSp modSp del ord modNotes">
        <pc:chgData name="Rolf Schünemann" userId="58513c39169d10a9" providerId="LiveId" clId="{6AFE18C9-20EB-4196-8AFC-EFEF6F1701B1}" dt="2018-04-23T17:18:24.934" v="46" actId="2696"/>
        <pc:sldMkLst>
          <pc:docMk/>
          <pc:sldMk cId="0" sldId="256"/>
        </pc:sldMkLst>
        <pc:picChg chg="add mod">
          <ac:chgData name="Rolf Schünemann" userId="58513c39169d10a9" providerId="LiveId" clId="{6AFE18C9-20EB-4196-8AFC-EFEF6F1701B1}" dt="2018-04-23T16:57:43.894" v="0" actId="27636"/>
          <ac:picMkLst>
            <pc:docMk/>
            <pc:sldMk cId="0" sldId="256"/>
            <ac:picMk id="10" creationId="{37F6ED72-62E4-44BE-934A-4D31AB5BE35F}"/>
          </ac:picMkLst>
        </pc:picChg>
        <pc:picChg chg="add mod">
          <ac:chgData name="Rolf Schünemann" userId="58513c39169d10a9" providerId="LiveId" clId="{6AFE18C9-20EB-4196-8AFC-EFEF6F1701B1}" dt="2018-04-23T17:01:34.933" v="27" actId="2696"/>
          <ac:picMkLst>
            <pc:docMk/>
            <pc:sldMk cId="0" sldId="256"/>
            <ac:picMk id="11" creationId="{5C0FFC85-AEF3-4C86-BE10-5C801316DB62}"/>
          </ac:picMkLst>
        </pc:picChg>
      </pc:sldChg>
      <pc:sldChg chg="addSp modSp modNotes">
        <pc:chgData name="Rolf Schünemann" userId="58513c39169d10a9" providerId="LiveId" clId="{6AFE18C9-20EB-4196-8AFC-EFEF6F1701B1}" dt="2018-04-23T17:01:39.304" v="28" actId="2696"/>
        <pc:sldMkLst>
          <pc:docMk/>
          <pc:sldMk cId="0" sldId="257"/>
        </pc:sldMkLst>
        <pc:picChg chg="add mod">
          <ac:chgData name="Rolf Schünemann" userId="58513c39169d10a9" providerId="LiveId" clId="{6AFE18C9-20EB-4196-8AFC-EFEF6F1701B1}" dt="2018-04-23T17:01:39.304" v="28" actId="2696"/>
          <ac:picMkLst>
            <pc:docMk/>
            <pc:sldMk cId="0" sldId="257"/>
            <ac:picMk id="8" creationId="{A768E2AB-520C-4992-9FA7-EEF609886D9B}"/>
          </ac:picMkLst>
        </pc:picChg>
      </pc:sldChg>
      <pc:sldChg chg="addSp modSp modNotes">
        <pc:chgData name="Rolf Schünemann" userId="58513c39169d10a9" providerId="LiveId" clId="{6AFE18C9-20EB-4196-8AFC-EFEF6F1701B1}" dt="2018-04-23T16:59:30.337" v="26" actId="2696"/>
        <pc:sldMkLst>
          <pc:docMk/>
          <pc:sldMk cId="0" sldId="258"/>
        </pc:sldMkLst>
        <pc:picChg chg="add mod">
          <ac:chgData name="Rolf Schünemann" userId="58513c39169d10a9" providerId="LiveId" clId="{6AFE18C9-20EB-4196-8AFC-EFEF6F1701B1}" dt="2018-04-23T16:59:30.337" v="26" actId="2696"/>
          <ac:picMkLst>
            <pc:docMk/>
            <pc:sldMk cId="0" sldId="258"/>
            <ac:picMk id="6" creationId="{A282D64D-761A-4D5F-9064-F19DF77184F1}"/>
          </ac:picMkLst>
        </pc:picChg>
      </pc:sldChg>
      <pc:sldChg chg="addSp modSp modNotes">
        <pc:chgData name="Rolf Schünemann" userId="58513c39169d10a9" providerId="LiveId" clId="{6AFE18C9-20EB-4196-8AFC-EFEF6F1701B1}" dt="2018-04-23T17:09:55.020" v="29" actId="2696"/>
        <pc:sldMkLst>
          <pc:docMk/>
          <pc:sldMk cId="0" sldId="259"/>
        </pc:sldMkLst>
        <pc:picChg chg="add mod">
          <ac:chgData name="Rolf Schünemann" userId="58513c39169d10a9" providerId="LiveId" clId="{6AFE18C9-20EB-4196-8AFC-EFEF6F1701B1}" dt="2018-04-23T17:09:55.020" v="29" actId="2696"/>
          <ac:picMkLst>
            <pc:docMk/>
            <pc:sldMk cId="0" sldId="259"/>
            <ac:picMk id="7" creationId="{1573BE62-59B8-44FC-A94A-B82F0AF3A029}"/>
          </ac:picMkLst>
        </pc:picChg>
      </pc:sldChg>
      <pc:sldChg chg="addSp delSp modSp modNotes">
        <pc:chgData name="Rolf Schünemann" userId="58513c39169d10a9" providerId="LiveId" clId="{6AFE18C9-20EB-4196-8AFC-EFEF6F1701B1}" dt="2018-04-23T17:11:52.340" v="32" actId="2696"/>
        <pc:sldMkLst>
          <pc:docMk/>
          <pc:sldMk cId="0" sldId="260"/>
        </pc:sldMkLst>
        <pc:picChg chg="add mod">
          <ac:chgData name="Rolf Schünemann" userId="58513c39169d10a9" providerId="LiveId" clId="{6AFE18C9-20EB-4196-8AFC-EFEF6F1701B1}" dt="2018-04-23T17:11:23.774" v="30" actId="2696"/>
          <ac:picMkLst>
            <pc:docMk/>
            <pc:sldMk cId="0" sldId="260"/>
            <ac:picMk id="7" creationId="{C79D8D5A-CB79-4C1C-8B4C-F936E47DEDDC}"/>
          </ac:picMkLst>
        </pc:picChg>
        <pc:picChg chg="add del mod">
          <ac:chgData name="Rolf Schünemann" userId="58513c39169d10a9" providerId="LiveId" clId="{6AFE18C9-20EB-4196-8AFC-EFEF6F1701B1}" dt="2018-04-23T17:11:52.340" v="32" actId="2696"/>
          <ac:picMkLst>
            <pc:docMk/>
            <pc:sldMk cId="0" sldId="260"/>
            <ac:picMk id="9" creationId="{BF6FFD7C-0C2D-4660-BA78-4629B07CEA43}"/>
          </ac:picMkLst>
        </pc:picChg>
      </pc:sldChg>
      <pc:sldChg chg="modNotes">
        <pc:chgData name="Rolf Schünemann" userId="58513c39169d10a9" providerId="LiveId" clId="{6AFE18C9-20EB-4196-8AFC-EFEF6F1701B1}" dt="2018-04-23T16:57:44.916" v="6" actId="27636"/>
        <pc:sldMkLst>
          <pc:docMk/>
          <pc:sldMk cId="0" sldId="261"/>
        </pc:sldMkLst>
      </pc:sldChg>
      <pc:sldChg chg="modNotes">
        <pc:chgData name="Rolf Schünemann" userId="58513c39169d10a9" providerId="LiveId" clId="{6AFE18C9-20EB-4196-8AFC-EFEF6F1701B1}" dt="2018-04-23T16:57:44.925" v="7" actId="27636"/>
        <pc:sldMkLst>
          <pc:docMk/>
          <pc:sldMk cId="0" sldId="262"/>
        </pc:sldMkLst>
      </pc:sldChg>
      <pc:sldChg chg="addSp modSp modNotes">
        <pc:chgData name="Rolf Schünemann" userId="58513c39169d10a9" providerId="LiveId" clId="{6AFE18C9-20EB-4196-8AFC-EFEF6F1701B1}" dt="2018-04-23T17:11:55.264" v="33" actId="2696"/>
        <pc:sldMkLst>
          <pc:docMk/>
          <pc:sldMk cId="0" sldId="263"/>
        </pc:sldMkLst>
        <pc:picChg chg="add mod">
          <ac:chgData name="Rolf Schünemann" userId="58513c39169d10a9" providerId="LiveId" clId="{6AFE18C9-20EB-4196-8AFC-EFEF6F1701B1}" dt="2018-04-23T17:11:55.264" v="33" actId="2696"/>
          <ac:picMkLst>
            <pc:docMk/>
            <pc:sldMk cId="0" sldId="263"/>
            <ac:picMk id="9" creationId="{1069A1CB-CB50-4305-B432-60A99A02DAD0}"/>
          </ac:picMkLst>
        </pc:picChg>
      </pc:sldChg>
      <pc:sldChg chg="modNotes">
        <pc:chgData name="Rolf Schünemann" userId="58513c39169d10a9" providerId="LiveId" clId="{6AFE18C9-20EB-4196-8AFC-EFEF6F1701B1}" dt="2018-04-23T16:57:44.943" v="9" actId="27636"/>
        <pc:sldMkLst>
          <pc:docMk/>
          <pc:sldMk cId="0" sldId="264"/>
        </pc:sldMkLst>
      </pc:sldChg>
      <pc:sldChg chg="addSp modSp modNotes">
        <pc:chgData name="Rolf Schünemann" userId="58513c39169d10a9" providerId="LiveId" clId="{6AFE18C9-20EB-4196-8AFC-EFEF6F1701B1}" dt="2018-04-23T17:24:10.175" v="47" actId="14100"/>
        <pc:sldMkLst>
          <pc:docMk/>
          <pc:sldMk cId="0" sldId="265"/>
        </pc:sldMkLst>
        <pc:picChg chg="add mod">
          <ac:chgData name="Rolf Schünemann" userId="58513c39169d10a9" providerId="LiveId" clId="{6AFE18C9-20EB-4196-8AFC-EFEF6F1701B1}" dt="2018-04-23T17:24:10.175" v="47" actId="14100"/>
          <ac:picMkLst>
            <pc:docMk/>
            <pc:sldMk cId="0" sldId="265"/>
            <ac:picMk id="7" creationId="{F4B4A900-194F-43E9-9540-0FB5F7AC85A5}"/>
          </ac:picMkLst>
        </pc:picChg>
      </pc:sldChg>
      <pc:sldChg chg="modNotes">
        <pc:chgData name="Rolf Schünemann" userId="58513c39169d10a9" providerId="LiveId" clId="{6AFE18C9-20EB-4196-8AFC-EFEF6F1701B1}" dt="2018-04-23T16:57:44.962" v="11" actId="27636"/>
        <pc:sldMkLst>
          <pc:docMk/>
          <pc:sldMk cId="0" sldId="266"/>
        </pc:sldMkLst>
      </pc:sldChg>
      <pc:sldChg chg="addSp delSp modSp modNotes">
        <pc:chgData name="Rolf Schünemann" userId="58513c39169d10a9" providerId="LiveId" clId="{6AFE18C9-20EB-4196-8AFC-EFEF6F1701B1}" dt="2018-04-23T17:27:18.093" v="57"/>
        <pc:sldMkLst>
          <pc:docMk/>
          <pc:sldMk cId="0" sldId="267"/>
        </pc:sldMkLst>
        <pc:spChg chg="del">
          <ac:chgData name="Rolf Schünemann" userId="58513c39169d10a9" providerId="LiveId" clId="{6AFE18C9-20EB-4196-8AFC-EFEF6F1701B1}" dt="2018-04-23T17:24:25.021" v="48" actId="478"/>
          <ac:spMkLst>
            <pc:docMk/>
            <pc:sldMk cId="0" sldId="267"/>
            <ac:spMk id="2" creationId="{00000000-0000-0000-0000-000000000000}"/>
          </ac:spMkLst>
        </pc:spChg>
        <pc:spChg chg="mod">
          <ac:chgData name="Rolf Schünemann" userId="58513c39169d10a9" providerId="LiveId" clId="{6AFE18C9-20EB-4196-8AFC-EFEF6F1701B1}" dt="2018-04-23T17:24:47.820" v="54" actId="14100"/>
          <ac:spMkLst>
            <pc:docMk/>
            <pc:sldMk cId="0" sldId="267"/>
            <ac:spMk id="4" creationId="{00000000-0000-0000-0000-000000000000}"/>
          </ac:spMkLst>
        </pc:spChg>
        <pc:picChg chg="add mod">
          <ac:chgData name="Rolf Schünemann" userId="58513c39169d10a9" providerId="LiveId" clId="{6AFE18C9-20EB-4196-8AFC-EFEF6F1701B1}" dt="2018-04-23T17:27:18.093" v="57"/>
          <ac:picMkLst>
            <pc:docMk/>
            <pc:sldMk cId="0" sldId="267"/>
            <ac:picMk id="5" creationId="{3FE9F030-29E7-4FE5-901D-BA9FFD0D5BCA}"/>
          </ac:picMkLst>
        </pc:picChg>
      </pc:sldChg>
      <pc:sldChg chg="addSp modSp modNotes">
        <pc:chgData name="Rolf Schünemann" userId="58513c39169d10a9" providerId="LiveId" clId="{6AFE18C9-20EB-4196-8AFC-EFEF6F1701B1}" dt="2018-04-23T17:12:23.230" v="34" actId="2696"/>
        <pc:sldMkLst>
          <pc:docMk/>
          <pc:sldMk cId="0" sldId="268"/>
        </pc:sldMkLst>
        <pc:picChg chg="add mod">
          <ac:chgData name="Rolf Schünemann" userId="58513c39169d10a9" providerId="LiveId" clId="{6AFE18C9-20EB-4196-8AFC-EFEF6F1701B1}" dt="2018-04-23T17:12:23.230" v="34" actId="2696"/>
          <ac:picMkLst>
            <pc:docMk/>
            <pc:sldMk cId="0" sldId="268"/>
            <ac:picMk id="6" creationId="{D1D77B78-D229-437C-9FFC-FF65FD627517}"/>
          </ac:picMkLst>
        </pc:picChg>
      </pc:sldChg>
      <pc:sldChg chg="addSp modSp modNotes">
        <pc:chgData name="Rolf Schünemann" userId="58513c39169d10a9" providerId="LiveId" clId="{6AFE18C9-20EB-4196-8AFC-EFEF6F1701B1}" dt="2018-04-23T17:12:34.863" v="35" actId="2696"/>
        <pc:sldMkLst>
          <pc:docMk/>
          <pc:sldMk cId="0" sldId="269"/>
        </pc:sldMkLst>
        <pc:picChg chg="add mod">
          <ac:chgData name="Rolf Schünemann" userId="58513c39169d10a9" providerId="LiveId" clId="{6AFE18C9-20EB-4196-8AFC-EFEF6F1701B1}" dt="2018-04-23T17:12:34.863" v="35" actId="2696"/>
          <ac:picMkLst>
            <pc:docMk/>
            <pc:sldMk cId="0" sldId="269"/>
            <ac:picMk id="6" creationId="{215BF17D-4AAD-463C-9ECD-8EA458770ED4}"/>
          </ac:picMkLst>
        </pc:picChg>
      </pc:sldChg>
      <pc:sldChg chg="modNotes">
        <pc:chgData name="Rolf Schünemann" userId="58513c39169d10a9" providerId="LiveId" clId="{6AFE18C9-20EB-4196-8AFC-EFEF6F1701B1}" dt="2018-04-23T16:57:44.999" v="15" actId="27636"/>
        <pc:sldMkLst>
          <pc:docMk/>
          <pc:sldMk cId="0" sldId="270"/>
        </pc:sldMkLst>
      </pc:sldChg>
      <pc:sldChg chg="modNotes">
        <pc:chgData name="Rolf Schünemann" userId="58513c39169d10a9" providerId="LiveId" clId="{6AFE18C9-20EB-4196-8AFC-EFEF6F1701B1}" dt="2018-04-23T16:57:45.009" v="16" actId="27636"/>
        <pc:sldMkLst>
          <pc:docMk/>
          <pc:sldMk cId="0" sldId="271"/>
        </pc:sldMkLst>
      </pc:sldChg>
      <pc:sldChg chg="addSp modSp modNotes">
        <pc:chgData name="Rolf Schünemann" userId="58513c39169d10a9" providerId="LiveId" clId="{6AFE18C9-20EB-4196-8AFC-EFEF6F1701B1}" dt="2018-04-23T17:13:20.967" v="36" actId="2696"/>
        <pc:sldMkLst>
          <pc:docMk/>
          <pc:sldMk cId="0" sldId="272"/>
        </pc:sldMkLst>
        <pc:picChg chg="add mod">
          <ac:chgData name="Rolf Schünemann" userId="58513c39169d10a9" providerId="LiveId" clId="{6AFE18C9-20EB-4196-8AFC-EFEF6F1701B1}" dt="2018-04-23T17:13:20.967" v="36" actId="2696"/>
          <ac:picMkLst>
            <pc:docMk/>
            <pc:sldMk cId="0" sldId="272"/>
            <ac:picMk id="6" creationId="{149203EE-18DF-47EA-9EBE-C07A1406B3E7}"/>
          </ac:picMkLst>
        </pc:picChg>
      </pc:sldChg>
      <pc:sldChg chg="modNotes">
        <pc:chgData name="Rolf Schünemann" userId="58513c39169d10a9" providerId="LiveId" clId="{6AFE18C9-20EB-4196-8AFC-EFEF6F1701B1}" dt="2018-04-23T16:57:45.027" v="18" actId="27636"/>
        <pc:sldMkLst>
          <pc:docMk/>
          <pc:sldMk cId="0" sldId="273"/>
        </pc:sldMkLst>
      </pc:sldChg>
      <pc:sldChg chg="modNotes">
        <pc:chgData name="Rolf Schünemann" userId="58513c39169d10a9" providerId="LiveId" clId="{6AFE18C9-20EB-4196-8AFC-EFEF6F1701B1}" dt="2018-04-23T16:57:45.036" v="19" actId="27636"/>
        <pc:sldMkLst>
          <pc:docMk/>
          <pc:sldMk cId="0" sldId="274"/>
        </pc:sldMkLst>
      </pc:sldChg>
      <pc:sldChg chg="addSp modSp modNotes">
        <pc:chgData name="Rolf Schünemann" userId="58513c39169d10a9" providerId="LiveId" clId="{6AFE18C9-20EB-4196-8AFC-EFEF6F1701B1}" dt="2018-04-23T17:13:32.268" v="37" actId="2696"/>
        <pc:sldMkLst>
          <pc:docMk/>
          <pc:sldMk cId="0" sldId="275"/>
        </pc:sldMkLst>
        <pc:picChg chg="add mod">
          <ac:chgData name="Rolf Schünemann" userId="58513c39169d10a9" providerId="LiveId" clId="{6AFE18C9-20EB-4196-8AFC-EFEF6F1701B1}" dt="2018-04-23T17:13:32.268" v="37" actId="2696"/>
          <ac:picMkLst>
            <pc:docMk/>
            <pc:sldMk cId="0" sldId="275"/>
            <ac:picMk id="6" creationId="{965D8CF6-192D-4FE2-ADD2-835F79F3EE52}"/>
          </ac:picMkLst>
        </pc:picChg>
      </pc:sldChg>
      <pc:sldChg chg="modNotes">
        <pc:chgData name="Rolf Schünemann" userId="58513c39169d10a9" providerId="LiveId" clId="{6AFE18C9-20EB-4196-8AFC-EFEF6F1701B1}" dt="2018-04-23T16:57:45.055" v="21" actId="27636"/>
        <pc:sldMkLst>
          <pc:docMk/>
          <pc:sldMk cId="0" sldId="276"/>
        </pc:sldMkLst>
      </pc:sldChg>
      <pc:sldChg chg="modNotes">
        <pc:chgData name="Rolf Schünemann" userId="58513c39169d10a9" providerId="LiveId" clId="{6AFE18C9-20EB-4196-8AFC-EFEF6F1701B1}" dt="2018-04-23T16:57:45.062" v="22" actId="27636"/>
        <pc:sldMkLst>
          <pc:docMk/>
          <pc:sldMk cId="0" sldId="277"/>
        </pc:sldMkLst>
      </pc:sldChg>
      <pc:sldChg chg="addSp modSp modNotes">
        <pc:chgData name="Rolf Schünemann" userId="58513c39169d10a9" providerId="LiveId" clId="{6AFE18C9-20EB-4196-8AFC-EFEF6F1701B1}" dt="2018-04-23T17:13:44.342" v="38" actId="2696"/>
        <pc:sldMkLst>
          <pc:docMk/>
          <pc:sldMk cId="0" sldId="278"/>
        </pc:sldMkLst>
        <pc:picChg chg="add mod">
          <ac:chgData name="Rolf Schünemann" userId="58513c39169d10a9" providerId="LiveId" clId="{6AFE18C9-20EB-4196-8AFC-EFEF6F1701B1}" dt="2018-04-23T17:13:44.342" v="38" actId="2696"/>
          <ac:picMkLst>
            <pc:docMk/>
            <pc:sldMk cId="0" sldId="278"/>
            <ac:picMk id="6" creationId="{E022A8A0-FF4E-4BF2-98C6-2CEFDF32EA3B}"/>
          </ac:picMkLst>
        </pc:picChg>
      </pc:sldChg>
      <pc:sldChg chg="modNotes">
        <pc:chgData name="Rolf Schünemann" userId="58513c39169d10a9" providerId="LiveId" clId="{6AFE18C9-20EB-4196-8AFC-EFEF6F1701B1}" dt="2018-04-23T16:57:45.080" v="24" actId="27636"/>
        <pc:sldMkLst>
          <pc:docMk/>
          <pc:sldMk cId="0" sldId="279"/>
        </pc:sldMkLst>
      </pc:sldChg>
      <pc:sldChg chg="modNotes">
        <pc:chgData name="Rolf Schünemann" userId="58513c39169d10a9" providerId="LiveId" clId="{6AFE18C9-20EB-4196-8AFC-EFEF6F1701B1}" dt="2018-04-23T16:57:45.090" v="25" actId="27636"/>
        <pc:sldMkLst>
          <pc:docMk/>
          <pc:sldMk cId="0" sldId="280"/>
        </pc:sldMkLst>
      </pc:sldChg>
      <pc:sldChg chg="addSp delSp modSp add ord">
        <pc:chgData name="Rolf Schünemann" userId="58513c39169d10a9" providerId="LiveId" clId="{6AFE18C9-20EB-4196-8AFC-EFEF6F1701B1}" dt="2018-04-23T17:27:13.023" v="56"/>
        <pc:sldMkLst>
          <pc:docMk/>
          <pc:sldMk cId="3368750846" sldId="281"/>
        </pc:sldMkLst>
        <pc:picChg chg="add mod">
          <ac:chgData name="Rolf Schünemann" userId="58513c39169d10a9" providerId="LiveId" clId="{6AFE18C9-20EB-4196-8AFC-EFEF6F1701B1}" dt="2018-04-23T17:18:11.581" v="45" actId="14100"/>
          <ac:picMkLst>
            <pc:docMk/>
            <pc:sldMk cId="3368750846" sldId="281"/>
            <ac:picMk id="2" creationId="{04BB4769-A66B-4F1A-9591-9CC7237EB131}"/>
          </ac:picMkLst>
        </pc:picChg>
        <pc:picChg chg="add del mod">
          <ac:chgData name="Rolf Schünemann" userId="58513c39169d10a9" providerId="LiveId" clId="{6AFE18C9-20EB-4196-8AFC-EFEF6F1701B1}" dt="2018-04-23T17:27:13.023" v="56"/>
          <ac:picMkLst>
            <pc:docMk/>
            <pc:sldMk cId="3368750846" sldId="281"/>
            <ac:picMk id="4" creationId="{8E5F7815-2EB0-4DC5-A875-5A2E8188275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111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 fontScale="25000" lnSpcReduction="20000"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1594485"/>
            <a:ext cx="7772400" cy="108013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799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05805"/>
            <a:ext cx="6376670" cy="473075"/>
          </a:xfrm>
          <a:custGeom>
            <a:avLst/>
            <a:gdLst/>
            <a:ahLst/>
            <a:cxnLst/>
            <a:rect l="l" t="t" r="r" b="b"/>
            <a:pathLst>
              <a:path w="6376670" h="473075">
                <a:moveTo>
                  <a:pt x="0" y="472796"/>
                </a:moveTo>
                <a:lnTo>
                  <a:pt x="6376293" y="472796"/>
                </a:lnTo>
                <a:lnTo>
                  <a:pt x="6376293" y="0"/>
                </a:lnTo>
                <a:lnTo>
                  <a:pt x="0" y="0"/>
                </a:lnTo>
                <a:lnTo>
                  <a:pt x="0" y="4727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202020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202020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59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000" b="1" i="0">
                <a:solidFill>
                  <a:srgbClr val="202020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85164" y="296393"/>
            <a:ext cx="5773671" cy="7874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000" b="1" i="0">
                <a:solidFill>
                  <a:srgbClr val="202020"/>
                </a:solidFill>
                <a:latin typeface="Book Antiqua"/>
                <a:cs typeface="Book Antiqu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183005"/>
            <a:ext cx="8229599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79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4/23/2018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jp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4BB4769-A66B-4F1A-9591-9CC7237EB131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68750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8460">
              <a:lnSpc>
                <a:spcPct val="100000"/>
              </a:lnSpc>
            </a:pPr>
            <a:r>
              <a:rPr sz="6000" b="1" spc="-1215" dirty="0">
                <a:solidFill>
                  <a:srgbClr val="202020"/>
                </a:solidFill>
                <a:latin typeface="Book Antiqua"/>
                <a:cs typeface="Book Antiqua"/>
              </a:rPr>
              <a:t>Sínodo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050" dirty="0">
                <a:solidFill>
                  <a:srgbClr val="202020"/>
                </a:solidFill>
                <a:latin typeface="Book Antiqua"/>
                <a:cs typeface="Book Antiqua"/>
              </a:rPr>
              <a:t>vale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405" dirty="0">
                <a:solidFill>
                  <a:srgbClr val="202020"/>
                </a:solidFill>
                <a:latin typeface="Book Antiqua"/>
                <a:cs typeface="Book Antiqua"/>
              </a:rPr>
              <a:t>do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910" dirty="0">
                <a:solidFill>
                  <a:srgbClr val="202020"/>
                </a:solidFill>
                <a:latin typeface="Book Antiqua"/>
                <a:cs typeface="Book Antiqua"/>
              </a:rPr>
              <a:t>taƇuaƈi</a:t>
            </a:r>
            <a:endParaRPr sz="60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602071" y="155910"/>
            <a:ext cx="3448050" cy="4831715"/>
          </a:xfrm>
          <a:custGeom>
            <a:avLst/>
            <a:gdLst/>
            <a:ahLst/>
            <a:cxnLst/>
            <a:rect l="l" t="t" r="r" b="b"/>
            <a:pathLst>
              <a:path w="3448050" h="4831715">
                <a:moveTo>
                  <a:pt x="0" y="4831689"/>
                </a:moveTo>
                <a:lnTo>
                  <a:pt x="3448049" y="4831689"/>
                </a:lnTo>
                <a:lnTo>
                  <a:pt x="3448049" y="0"/>
                </a:lnTo>
                <a:lnTo>
                  <a:pt x="0" y="0"/>
                </a:lnTo>
                <a:lnTo>
                  <a:pt x="0" y="483168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602071" y="155910"/>
            <a:ext cx="3448049" cy="48316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A768E2AB-520C-4992-9FA7-EEF609886D9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7200" b="1" spc="-1445" dirty="0">
                <a:solidFill>
                  <a:srgbClr val="202020"/>
                </a:solidFill>
                <a:latin typeface="Book Antiqua"/>
                <a:cs typeface="Book Antiqua"/>
              </a:rPr>
              <a:t>Teutônia</a:t>
            </a:r>
            <a:endParaRPr sz="72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282D64D-761A-4D5F-9064-F19DF77184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026" y="42501"/>
            <a:ext cx="4920140" cy="369011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055973" y="1506412"/>
            <a:ext cx="5088026" cy="34062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3"/>
            <a:ext cx="9144000" cy="5142230"/>
          </a:xfrm>
          <a:custGeom>
            <a:avLst/>
            <a:gdLst/>
            <a:ahLst/>
            <a:cxnLst/>
            <a:rect l="l" t="t" r="r" b="b"/>
            <a:pathLst>
              <a:path w="9144000" h="5142230">
                <a:moveTo>
                  <a:pt x="0" y="5141976"/>
                </a:moveTo>
                <a:lnTo>
                  <a:pt x="9144000" y="5141976"/>
                </a:lnTo>
                <a:lnTo>
                  <a:pt x="9144000" y="0"/>
                </a:lnTo>
                <a:lnTo>
                  <a:pt x="0" y="0"/>
                </a:lnTo>
                <a:lnTo>
                  <a:pt x="0" y="5141976"/>
                </a:lnTo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573BE62-59B8-44FC-A94A-B82F0AF3A0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624455">
              <a:lnSpc>
                <a:spcPct val="100000"/>
              </a:lnSpc>
            </a:pPr>
            <a:r>
              <a:rPr sz="6000" b="1" spc="-2435" dirty="0">
                <a:solidFill>
                  <a:srgbClr val="202020"/>
                </a:solidFill>
                <a:latin typeface="Book Antiqua"/>
                <a:cs typeface="Book Antiqua"/>
              </a:rPr>
              <a:t>LOCAL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2660" dirty="0">
                <a:solidFill>
                  <a:srgbClr val="202020"/>
                </a:solidFill>
                <a:latin typeface="Book Antiqua"/>
                <a:cs typeface="Book Antiqua"/>
              </a:rPr>
              <a:t>DA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2160" dirty="0">
                <a:solidFill>
                  <a:srgbClr val="202020"/>
                </a:solidFill>
                <a:latin typeface="Book Antiqua"/>
                <a:cs typeface="Book Antiqua"/>
              </a:rPr>
              <a:t>PLENÁRIA</a:t>
            </a:r>
            <a:endParaRPr sz="60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831854" y="1178842"/>
            <a:ext cx="7949272" cy="3871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C79D8D5A-CB79-4C1C-8B4C-F936E47DED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2"/>
            <a:ext cx="9144000" cy="5136855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1600" y="107655"/>
            <a:ext cx="6920358" cy="20130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468715" y="2244852"/>
            <a:ext cx="4942728" cy="27802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0" cy="5143500"/>
          </a:xfrm>
          <a:custGeom>
            <a:avLst/>
            <a:gdLst/>
            <a:ahLst/>
            <a:cxnLst/>
            <a:rect l="l" t="t" r="r" b="b"/>
            <a:pathLst>
              <a:path h="5143500">
                <a:moveTo>
                  <a:pt x="0" y="5143499"/>
                </a:move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1069A1CB-CB50-4305-B432-60A99A02DA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pc="-2385" dirty="0"/>
              <a:t>ALOJAMENTOS</a:t>
            </a:r>
          </a:p>
        </p:txBody>
      </p:sp>
      <p:sp>
        <p:nvSpPr>
          <p:cNvPr id="3" name="object 3"/>
          <p:cNvSpPr/>
          <p:nvPr/>
        </p:nvSpPr>
        <p:spPr>
          <a:xfrm>
            <a:off x="4673010" y="757141"/>
            <a:ext cx="4471035" cy="3340735"/>
          </a:xfrm>
          <a:custGeom>
            <a:avLst/>
            <a:gdLst/>
            <a:ahLst/>
            <a:cxnLst/>
            <a:rect l="l" t="t" r="r" b="b"/>
            <a:pathLst>
              <a:path w="4471034" h="3340735">
                <a:moveTo>
                  <a:pt x="0" y="3340181"/>
                </a:moveTo>
                <a:lnTo>
                  <a:pt x="4470989" y="3340181"/>
                </a:lnTo>
                <a:lnTo>
                  <a:pt x="4470989" y="0"/>
                </a:lnTo>
                <a:lnTo>
                  <a:pt x="0" y="0"/>
                </a:lnTo>
                <a:lnTo>
                  <a:pt x="0" y="3340181"/>
                </a:lnTo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08945" y="1190623"/>
            <a:ext cx="7913370" cy="3830320"/>
          </a:xfrm>
          <a:custGeom>
            <a:avLst/>
            <a:gdLst/>
            <a:ahLst/>
            <a:cxnLst/>
            <a:rect l="l" t="t" r="r" b="b"/>
            <a:pathLst>
              <a:path w="7913370" h="3830320">
                <a:moveTo>
                  <a:pt x="0" y="3829872"/>
                </a:moveTo>
                <a:lnTo>
                  <a:pt x="7912973" y="3829872"/>
                </a:lnTo>
                <a:lnTo>
                  <a:pt x="7912973" y="0"/>
                </a:lnTo>
                <a:lnTo>
                  <a:pt x="0" y="0"/>
                </a:lnTo>
                <a:lnTo>
                  <a:pt x="0" y="382987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08948" y="1190627"/>
            <a:ext cx="7912970" cy="38298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4B4A900-194F-43E9-9540-0FB5F7AC85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2"/>
            <a:ext cx="9144000" cy="5136855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2574" y="110938"/>
            <a:ext cx="4693285" cy="3121025"/>
          </a:xfrm>
          <a:custGeom>
            <a:avLst/>
            <a:gdLst/>
            <a:ahLst/>
            <a:cxnLst/>
            <a:rect l="l" t="t" r="r" b="b"/>
            <a:pathLst>
              <a:path w="4693285" h="3121025">
                <a:moveTo>
                  <a:pt x="0" y="3120786"/>
                </a:moveTo>
                <a:lnTo>
                  <a:pt x="4692914" y="3120786"/>
                </a:lnTo>
                <a:lnTo>
                  <a:pt x="4692914" y="0"/>
                </a:lnTo>
                <a:lnTo>
                  <a:pt x="0" y="0"/>
                </a:lnTo>
                <a:lnTo>
                  <a:pt x="0" y="312078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12575" y="110938"/>
            <a:ext cx="4692913" cy="31207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764606" y="2635924"/>
            <a:ext cx="6267450" cy="2432050"/>
          </a:xfrm>
          <a:custGeom>
            <a:avLst/>
            <a:gdLst/>
            <a:ahLst/>
            <a:cxnLst/>
            <a:rect l="l" t="t" r="r" b="b"/>
            <a:pathLst>
              <a:path w="6267450" h="2432050">
                <a:moveTo>
                  <a:pt x="0" y="2431697"/>
                </a:moveTo>
                <a:lnTo>
                  <a:pt x="6267266" y="2431697"/>
                </a:lnTo>
                <a:lnTo>
                  <a:pt x="6267266" y="0"/>
                </a:lnTo>
                <a:lnTo>
                  <a:pt x="0" y="0"/>
                </a:lnTo>
                <a:lnTo>
                  <a:pt x="0" y="243169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764606" y="2635924"/>
            <a:ext cx="6267264" cy="24316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351775" y="477641"/>
            <a:ext cx="6257290" cy="4422775"/>
          </a:xfrm>
          <a:custGeom>
            <a:avLst/>
            <a:gdLst/>
            <a:ahLst/>
            <a:cxnLst/>
            <a:rect l="l" t="t" r="r" b="b"/>
            <a:pathLst>
              <a:path w="6257290" h="4422775">
                <a:moveTo>
                  <a:pt x="0" y="4422708"/>
                </a:moveTo>
                <a:lnTo>
                  <a:pt x="6257239" y="4422708"/>
                </a:lnTo>
                <a:lnTo>
                  <a:pt x="6257239" y="0"/>
                </a:lnTo>
                <a:lnTo>
                  <a:pt x="0" y="0"/>
                </a:lnTo>
                <a:lnTo>
                  <a:pt x="0" y="442270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" y="0"/>
            <a:ext cx="9177928" cy="5143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3FE9F030-29E7-4FE5-901D-BA9FFD0D5B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22"/>
            <a:ext cx="9144000" cy="513685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90064">
              <a:lnSpc>
                <a:spcPct val="100000"/>
              </a:lnSpc>
            </a:pPr>
            <a:r>
              <a:rPr sz="6000" b="1" spc="-1240" dirty="0">
                <a:solidFill>
                  <a:srgbClr val="202020"/>
                </a:solidFill>
                <a:latin typeface="Book Antiqua"/>
                <a:cs typeface="Book Antiqua"/>
              </a:rPr>
              <a:t>passeios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2195" dirty="0">
                <a:solidFill>
                  <a:srgbClr val="202020"/>
                </a:solidFill>
                <a:latin typeface="Book Antiqua"/>
                <a:cs typeface="Book Antiqua"/>
              </a:rPr>
              <a:t>paƈa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230" dirty="0">
                <a:solidFill>
                  <a:srgbClr val="202020"/>
                </a:solidFill>
                <a:latin typeface="Book Antiqua"/>
                <a:cs typeface="Book Antiqua"/>
              </a:rPr>
              <a:t>a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770" dirty="0">
                <a:solidFill>
                  <a:srgbClr val="202020"/>
                </a:solidFill>
                <a:latin typeface="Book Antiqua"/>
                <a:cs typeface="Book Antiqua"/>
              </a:rPr>
              <a:t>taƈde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570" dirty="0">
                <a:solidFill>
                  <a:srgbClr val="202020"/>
                </a:solidFill>
                <a:latin typeface="Book Antiqua"/>
                <a:cs typeface="Book Antiqua"/>
              </a:rPr>
              <a:t>livƈe</a:t>
            </a:r>
            <a:endParaRPr sz="60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1D77B78-D229-437C-9FFC-FF65FD6275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4200" b="1" spc="-1839" dirty="0">
                <a:solidFill>
                  <a:srgbClr val="202020"/>
                </a:solidFill>
                <a:latin typeface="Book Antiqua"/>
                <a:cs typeface="Book Antiqua"/>
              </a:rPr>
              <a:t>LAGOA</a:t>
            </a:r>
            <a:r>
              <a:rPr sz="4200" b="1" spc="-28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4200" b="1" spc="-1864" dirty="0">
                <a:solidFill>
                  <a:srgbClr val="202020"/>
                </a:solidFill>
                <a:latin typeface="Book Antiqua"/>
                <a:cs typeface="Book Antiqua"/>
              </a:rPr>
              <a:t>DA</a:t>
            </a:r>
            <a:r>
              <a:rPr sz="4200" b="1" spc="-28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4200" b="1" spc="-1785" dirty="0">
                <a:solidFill>
                  <a:srgbClr val="202020"/>
                </a:solidFill>
                <a:latin typeface="Book Antiqua"/>
                <a:cs typeface="Book Antiqua"/>
              </a:rPr>
              <a:t>HARMONIA</a:t>
            </a:r>
            <a:endParaRPr sz="42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15BF17D-4AAD-463C-9ECD-8EA458770E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62000" y="19050"/>
            <a:ext cx="7620000" cy="5105400"/>
          </a:xfrm>
          <a:custGeom>
            <a:avLst/>
            <a:gdLst/>
            <a:ahLst/>
            <a:cxnLst/>
            <a:rect l="l" t="t" r="r" b="b"/>
            <a:pathLst>
              <a:path w="7620000" h="5105400">
                <a:moveTo>
                  <a:pt x="0" y="5105399"/>
                </a:moveTo>
                <a:lnTo>
                  <a:pt x="7619999" y="5105399"/>
                </a:lnTo>
                <a:lnTo>
                  <a:pt x="7619999" y="0"/>
                </a:lnTo>
                <a:lnTo>
                  <a:pt x="0" y="0"/>
                </a:lnTo>
                <a:lnTo>
                  <a:pt x="0" y="51053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62000" y="19050"/>
            <a:ext cx="7619999" cy="51053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9092" y="92220"/>
            <a:ext cx="8806180" cy="4959350"/>
          </a:xfrm>
          <a:custGeom>
            <a:avLst/>
            <a:gdLst/>
            <a:ahLst/>
            <a:cxnLst/>
            <a:rect l="l" t="t" r="r" b="b"/>
            <a:pathLst>
              <a:path w="8806180" h="4959350">
                <a:moveTo>
                  <a:pt x="0" y="4959065"/>
                </a:moveTo>
                <a:lnTo>
                  <a:pt x="8805824" y="4959065"/>
                </a:lnTo>
                <a:lnTo>
                  <a:pt x="8805824" y="0"/>
                </a:lnTo>
                <a:lnTo>
                  <a:pt x="0" y="0"/>
                </a:lnTo>
                <a:lnTo>
                  <a:pt x="0" y="49590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9092" y="92222"/>
            <a:ext cx="8805819" cy="49590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6000" b="1" spc="-1390" dirty="0">
                <a:solidFill>
                  <a:srgbClr val="202020"/>
                </a:solidFill>
                <a:latin typeface="Book Antiqua"/>
                <a:cs typeface="Book Antiqua"/>
              </a:rPr>
              <a:t>cactáƈio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770" dirty="0">
                <a:solidFill>
                  <a:srgbClr val="202020"/>
                </a:solidFill>
                <a:latin typeface="Book Antiqua"/>
                <a:cs typeface="Book Antiqua"/>
              </a:rPr>
              <a:t>hoƈst</a:t>
            </a:r>
            <a:endParaRPr sz="60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4"/>
            <a:ext cx="9143998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49203EE-18DF-47EA-9EBE-C07A1406B3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6255" y="0"/>
            <a:ext cx="7712075" cy="5143500"/>
          </a:xfrm>
          <a:custGeom>
            <a:avLst/>
            <a:gdLst/>
            <a:ahLst/>
            <a:cxnLst/>
            <a:rect l="l" t="t" r="r" b="b"/>
            <a:pathLst>
              <a:path w="7712075" h="5143500">
                <a:moveTo>
                  <a:pt x="0" y="5143499"/>
                </a:moveTo>
                <a:lnTo>
                  <a:pt x="7711500" y="5143499"/>
                </a:lnTo>
                <a:lnTo>
                  <a:pt x="7711500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6258" y="1524"/>
            <a:ext cx="7711470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90779" y="0"/>
            <a:ext cx="6844030" cy="5143500"/>
          </a:xfrm>
          <a:custGeom>
            <a:avLst/>
            <a:gdLst/>
            <a:ahLst/>
            <a:cxnLst/>
            <a:rect l="l" t="t" r="r" b="b"/>
            <a:pathLst>
              <a:path w="6844030" h="5143500">
                <a:moveTo>
                  <a:pt x="0" y="5143499"/>
                </a:moveTo>
                <a:lnTo>
                  <a:pt x="6844009" y="5143499"/>
                </a:lnTo>
                <a:lnTo>
                  <a:pt x="684400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990773" y="1524"/>
            <a:ext cx="684400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825115">
              <a:lnSpc>
                <a:spcPct val="100000"/>
              </a:lnSpc>
            </a:pPr>
            <a:r>
              <a:rPr sz="6000" b="1" spc="-2210" dirty="0">
                <a:solidFill>
                  <a:srgbClr val="202020"/>
                </a:solidFill>
                <a:latin typeface="Book Antiqua"/>
                <a:cs typeface="Book Antiqua"/>
              </a:rPr>
              <a:t>baƈƈagem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105" dirty="0">
                <a:solidFill>
                  <a:srgbClr val="202020"/>
                </a:solidFill>
                <a:latin typeface="Book Antiqua"/>
                <a:cs typeface="Book Antiqua"/>
              </a:rPr>
              <a:t>eclusa</a:t>
            </a:r>
            <a:endParaRPr sz="60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965D8CF6-192D-4FE2-ADD2-835F79F3EE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61922"/>
            <a:ext cx="9144000" cy="4620260"/>
          </a:xfrm>
          <a:custGeom>
            <a:avLst/>
            <a:gdLst/>
            <a:ahLst/>
            <a:cxnLst/>
            <a:rect l="l" t="t" r="r" b="b"/>
            <a:pathLst>
              <a:path w="9144000" h="4620260">
                <a:moveTo>
                  <a:pt x="0" y="4619640"/>
                </a:moveTo>
                <a:lnTo>
                  <a:pt x="9143999" y="4619640"/>
                </a:lnTo>
                <a:lnTo>
                  <a:pt x="9143999" y="0"/>
                </a:lnTo>
                <a:lnTo>
                  <a:pt x="0" y="0"/>
                </a:lnTo>
                <a:lnTo>
                  <a:pt x="0" y="46196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61953"/>
            <a:ext cx="9143999" cy="461960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418825" y="292830"/>
            <a:ext cx="414020" cy="801370"/>
          </a:xfrm>
          <a:custGeom>
            <a:avLst/>
            <a:gdLst/>
            <a:ahLst/>
            <a:cxnLst/>
            <a:rect l="l" t="t" r="r" b="b"/>
            <a:pathLst>
              <a:path w="414020" h="801369">
                <a:moveTo>
                  <a:pt x="0" y="801005"/>
                </a:moveTo>
                <a:lnTo>
                  <a:pt x="413473" y="801005"/>
                </a:lnTo>
                <a:lnTo>
                  <a:pt x="413473" y="0"/>
                </a:lnTo>
                <a:lnTo>
                  <a:pt x="0" y="0"/>
                </a:lnTo>
                <a:lnTo>
                  <a:pt x="0" y="80100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1706" y="292830"/>
            <a:ext cx="414020" cy="801370"/>
          </a:xfrm>
          <a:custGeom>
            <a:avLst/>
            <a:gdLst/>
            <a:ahLst/>
            <a:cxnLst/>
            <a:rect l="l" t="t" r="r" b="b"/>
            <a:pathLst>
              <a:path w="414020" h="801369">
                <a:moveTo>
                  <a:pt x="0" y="801005"/>
                </a:moveTo>
                <a:lnTo>
                  <a:pt x="413479" y="801005"/>
                </a:lnTo>
                <a:lnTo>
                  <a:pt x="413479" y="0"/>
                </a:lnTo>
                <a:lnTo>
                  <a:pt x="0" y="0"/>
                </a:lnTo>
                <a:lnTo>
                  <a:pt x="0" y="80100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418825" y="1228670"/>
            <a:ext cx="414020" cy="3340735"/>
          </a:xfrm>
          <a:custGeom>
            <a:avLst/>
            <a:gdLst/>
            <a:ahLst/>
            <a:cxnLst/>
            <a:rect l="l" t="t" r="r" b="b"/>
            <a:pathLst>
              <a:path w="414020" h="3340735">
                <a:moveTo>
                  <a:pt x="0" y="3340211"/>
                </a:moveTo>
                <a:lnTo>
                  <a:pt x="413473" y="3340211"/>
                </a:lnTo>
                <a:lnTo>
                  <a:pt x="413473" y="0"/>
                </a:lnTo>
                <a:lnTo>
                  <a:pt x="0" y="0"/>
                </a:lnTo>
                <a:lnTo>
                  <a:pt x="0" y="33402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11706" y="1228670"/>
            <a:ext cx="414020" cy="3340735"/>
          </a:xfrm>
          <a:custGeom>
            <a:avLst/>
            <a:gdLst/>
            <a:ahLst/>
            <a:cxnLst/>
            <a:rect l="l" t="t" r="r" b="b"/>
            <a:pathLst>
              <a:path w="414020" h="3340735">
                <a:moveTo>
                  <a:pt x="0" y="3340211"/>
                </a:moveTo>
                <a:lnTo>
                  <a:pt x="413479" y="3340211"/>
                </a:lnTo>
                <a:lnTo>
                  <a:pt x="413479" y="0"/>
                </a:lnTo>
                <a:lnTo>
                  <a:pt x="0" y="0"/>
                </a:lnTo>
                <a:lnTo>
                  <a:pt x="0" y="334021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25186" y="0"/>
            <a:ext cx="7693659" cy="5143500"/>
          </a:xfrm>
          <a:custGeom>
            <a:avLst/>
            <a:gdLst/>
            <a:ahLst/>
            <a:cxnLst/>
            <a:rect l="l" t="t" r="r" b="b"/>
            <a:pathLst>
              <a:path w="7693659" h="5143500">
                <a:moveTo>
                  <a:pt x="0" y="5143499"/>
                </a:moveTo>
                <a:lnTo>
                  <a:pt x="7693639" y="5143499"/>
                </a:lnTo>
                <a:lnTo>
                  <a:pt x="769363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25180" y="1524"/>
            <a:ext cx="769363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0" y="1524"/>
            <a:ext cx="9144000" cy="51422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59280">
              <a:lnSpc>
                <a:spcPct val="100000"/>
              </a:lnSpc>
            </a:pPr>
            <a:r>
              <a:rPr sz="6000" b="1" spc="-1105" dirty="0">
                <a:solidFill>
                  <a:srgbClr val="202020"/>
                </a:solidFill>
                <a:latin typeface="Book Antiqua"/>
                <a:cs typeface="Book Antiqua"/>
              </a:rPr>
              <a:t>associação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070" dirty="0">
                <a:solidFill>
                  <a:srgbClr val="202020"/>
                </a:solidFill>
                <a:latin typeface="Book Antiqua"/>
                <a:cs typeface="Book Antiqua"/>
              </a:rPr>
              <a:t>pella</a:t>
            </a:r>
            <a:r>
              <a:rPr sz="6000" b="1" spc="-405" dirty="0">
                <a:solidFill>
                  <a:srgbClr val="202020"/>
                </a:solidFill>
                <a:latin typeface="Book Antiqua"/>
                <a:cs typeface="Book Antiqua"/>
              </a:rPr>
              <a:t> </a:t>
            </a:r>
            <a:r>
              <a:rPr sz="6000" b="1" spc="-1170" dirty="0">
                <a:solidFill>
                  <a:srgbClr val="202020"/>
                </a:solidFill>
                <a:latin typeface="Book Antiqua"/>
                <a:cs typeface="Book Antiqua"/>
              </a:rPr>
              <a:t>bethânia</a:t>
            </a:r>
            <a:endParaRPr sz="6000">
              <a:latin typeface="Book Antiqua"/>
              <a:cs typeface="Book Antiqu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0" y="5143499"/>
                </a:moveTo>
                <a:lnTo>
                  <a:pt x="9143999" y="5143499"/>
                </a:lnTo>
                <a:lnTo>
                  <a:pt x="914399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524"/>
            <a:ext cx="9143999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E022A8A0-FF4E-4BF2-98C6-2CEFDF32EA3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3"/>
            <a:ext cx="9144000" cy="5135054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9227" y="0"/>
            <a:ext cx="7715250" cy="5143500"/>
          </a:xfrm>
          <a:custGeom>
            <a:avLst/>
            <a:gdLst/>
            <a:ahLst/>
            <a:cxnLst/>
            <a:rect l="l" t="t" r="r" b="b"/>
            <a:pathLst>
              <a:path w="7715250" h="5143500">
                <a:moveTo>
                  <a:pt x="0" y="5143499"/>
                </a:moveTo>
                <a:lnTo>
                  <a:pt x="7715249" y="5143499"/>
                </a:lnTo>
                <a:lnTo>
                  <a:pt x="7715249" y="0"/>
                </a:lnTo>
                <a:lnTo>
                  <a:pt x="0" y="0"/>
                </a:lnTo>
                <a:lnTo>
                  <a:pt x="0" y="514349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79227" y="1524"/>
            <a:ext cx="7715250" cy="5141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611508"/>
            <a:ext cx="4709795" cy="3532504"/>
          </a:xfrm>
          <a:custGeom>
            <a:avLst/>
            <a:gdLst/>
            <a:ahLst/>
            <a:cxnLst/>
            <a:rect l="l" t="t" r="r" b="b"/>
            <a:pathLst>
              <a:path w="4709795" h="3532504">
                <a:moveTo>
                  <a:pt x="0" y="3531991"/>
                </a:moveTo>
                <a:lnTo>
                  <a:pt x="4709312" y="3531991"/>
                </a:lnTo>
                <a:lnTo>
                  <a:pt x="4709312" y="0"/>
                </a:lnTo>
                <a:lnTo>
                  <a:pt x="0" y="0"/>
                </a:lnTo>
                <a:lnTo>
                  <a:pt x="0" y="35319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1611538"/>
            <a:ext cx="4709312" cy="353196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72748" y="3"/>
            <a:ext cx="5471795" cy="3077845"/>
          </a:xfrm>
          <a:custGeom>
            <a:avLst/>
            <a:gdLst/>
            <a:ahLst/>
            <a:cxnLst/>
            <a:rect l="l" t="t" r="r" b="b"/>
            <a:pathLst>
              <a:path w="5471795" h="3077845">
                <a:moveTo>
                  <a:pt x="0" y="3077596"/>
                </a:moveTo>
                <a:lnTo>
                  <a:pt x="5471251" y="3077596"/>
                </a:lnTo>
                <a:lnTo>
                  <a:pt x="5471251" y="0"/>
                </a:lnTo>
                <a:lnTo>
                  <a:pt x="0" y="0"/>
                </a:lnTo>
                <a:lnTo>
                  <a:pt x="0" y="30775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672748" y="1524"/>
            <a:ext cx="5471251" cy="30760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67</TotalTime>
  <Words>24</Words>
  <Application>Microsoft Office PowerPoint</Application>
  <PresentationFormat>Apresentação na tela (16:9)</PresentationFormat>
  <Paragraphs>9</Paragraphs>
  <Slides>25</Slides>
  <Notes>24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8" baseType="lpstr">
      <vt:lpstr>Book Antiqua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ALOJAMENTOS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Online2PDF.com</dc:creator>
  <cp:lastModifiedBy>Rolf Schünemann</cp:lastModifiedBy>
  <cp:revision>1</cp:revision>
  <dcterms:created xsi:type="dcterms:W3CDTF">2018-04-23T17:36:47Z</dcterms:created>
  <dcterms:modified xsi:type="dcterms:W3CDTF">2018-04-23T17:27:21Z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2018-04-23T00:00:00Z</vt:filetime>
  </property>
  <property fmtid="{D5CDD505-2E9C-101B-9397-08002B2CF9AE}" pid="3" name="LastSaved">
    <vt:filetime>2018-04-23T00:00:00Z</vt:filetime>
  </property>
</Properties>
</file>