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355" r:id="rId3"/>
    <p:sldId id="274" r:id="rId4"/>
    <p:sldId id="319" r:id="rId5"/>
    <p:sldId id="257" r:id="rId6"/>
    <p:sldId id="259" r:id="rId7"/>
    <p:sldId id="320" r:id="rId8"/>
    <p:sldId id="356" r:id="rId9"/>
    <p:sldId id="321" r:id="rId10"/>
    <p:sldId id="322" r:id="rId11"/>
    <p:sldId id="324" r:id="rId12"/>
    <p:sldId id="325" r:id="rId13"/>
    <p:sldId id="326" r:id="rId14"/>
    <p:sldId id="323" r:id="rId15"/>
    <p:sldId id="357" r:id="rId16"/>
    <p:sldId id="328" r:id="rId17"/>
    <p:sldId id="327" r:id="rId18"/>
    <p:sldId id="329" r:id="rId19"/>
    <p:sldId id="331" r:id="rId20"/>
    <p:sldId id="330" r:id="rId21"/>
    <p:sldId id="332" r:id="rId22"/>
    <p:sldId id="333" r:id="rId23"/>
    <p:sldId id="334" r:id="rId24"/>
    <p:sldId id="335" r:id="rId25"/>
    <p:sldId id="337" r:id="rId26"/>
    <p:sldId id="358" r:id="rId27"/>
    <p:sldId id="339" r:id="rId28"/>
    <p:sldId id="379" r:id="rId29"/>
    <p:sldId id="341" r:id="rId30"/>
    <p:sldId id="340" r:id="rId31"/>
    <p:sldId id="342" r:id="rId32"/>
    <p:sldId id="343" r:id="rId33"/>
    <p:sldId id="345" r:id="rId34"/>
    <p:sldId id="347" r:id="rId3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2" autoAdjust="0"/>
    <p:restoredTop sz="94660"/>
  </p:normalViewPr>
  <p:slideViewPr>
    <p:cSldViewPr>
      <p:cViewPr>
        <p:scale>
          <a:sx n="50" d="100"/>
          <a:sy n="50" d="100"/>
        </p:scale>
        <p:origin x="1920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933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D9164-C637-42AF-A0EE-759C4DB15830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95AA6-DA84-46A1-AF38-0C875B992D9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77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95AA6-DA84-46A1-AF38-0C875B992D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219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95AA6-DA84-46A1-AF38-0C875B992D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176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95AA6-DA84-46A1-AF38-0C875B992D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561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95AA6-DA84-46A1-AF38-0C875B992D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605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6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514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1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39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99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1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59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89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78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5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32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507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Palatino Linotype" panose="02040502050505030304" pitchFamily="18" charset="0"/>
              </a:rPr>
              <a:t>WORLD DAY OF PRAYER</a:t>
            </a:r>
            <a:br>
              <a:rPr lang="en-US" dirty="0" smtClean="0">
                <a:latin typeface="Palatino Linotype" panose="02040502050505030304" pitchFamily="18" charset="0"/>
              </a:rPr>
            </a:br>
            <a:r>
              <a:rPr lang="en-US" dirty="0" smtClean="0">
                <a:latin typeface="Palatino Linotype" panose="02040502050505030304" pitchFamily="18" charset="0"/>
              </a:rPr>
              <a:t>2017 Philippines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1" dirty="0" smtClean="0">
                <a:latin typeface="Palatino Linotype" panose="02040502050505030304" pitchFamily="18" charset="0"/>
              </a:rPr>
              <a:t>Am I Being Unfair to You?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2700" y="2590800"/>
            <a:ext cx="9144000" cy="11430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Palatino Linotype" panose="02040502050505030304" pitchFamily="18" charset="0"/>
              </a:rPr>
              <a:t>Overview of the Country</a:t>
            </a:r>
            <a:endParaRPr lang="en-US" sz="40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39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055575" y="6488668"/>
            <a:ext cx="1077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© WDPIC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0"/>
            <a:ext cx="5029200" cy="68522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379" y="0"/>
            <a:ext cx="1362222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Palatino Linotype" panose="02040502050505030304" pitchFamily="18" charset="0"/>
              </a:rPr>
              <a:t>1. Map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19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34484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2. </a:t>
            </a:r>
            <a:r>
              <a:rPr lang="en-US" sz="3000" dirty="0" err="1" smtClean="0">
                <a:latin typeface="Palatino Linotype" panose="02040502050505030304" pitchFamily="18" charset="0"/>
              </a:rPr>
              <a:t>Taal</a:t>
            </a:r>
            <a:r>
              <a:rPr lang="en-US" sz="3000" dirty="0" smtClean="0">
                <a:latin typeface="Palatino Linotype" panose="02040502050505030304" pitchFamily="18" charset="0"/>
              </a:rPr>
              <a:t> Lake &amp; Volcano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10400" y="6448146"/>
            <a:ext cx="19768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600" dirty="0">
                <a:latin typeface="Palatino Linotype" panose="02040502050505030304" pitchFamily="18" charset="0"/>
              </a:rPr>
              <a:t>©</a:t>
            </a:r>
            <a:r>
              <a:rPr lang="de-DE" sz="1600" dirty="0">
                <a:solidFill>
                  <a:schemeClr val="bg1"/>
                </a:solidFill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Zenaida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Maturan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73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045913" y="6488668"/>
            <a:ext cx="1077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de-DE" dirty="0">
                <a:solidFill>
                  <a:schemeClr val="bg1"/>
                </a:solidFill>
              </a:rPr>
              <a:t>© </a:t>
            </a:r>
            <a:r>
              <a:rPr lang="de-DE" dirty="0" smtClean="0">
                <a:solidFill>
                  <a:schemeClr val="bg1"/>
                </a:solidFill>
              </a:rPr>
              <a:t>WDPIC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18" y="0"/>
            <a:ext cx="9152307" cy="68579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4918" y="6304001"/>
            <a:ext cx="9141527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3. The Flag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24801" y="6396334"/>
            <a:ext cx="11963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WDPIC</a:t>
            </a:r>
          </a:p>
        </p:txBody>
      </p:sp>
    </p:spTree>
    <p:extLst>
      <p:ext uri="{BB962C8B-B14F-4D97-AF65-F5344CB8AC3E}">
        <p14:creationId xmlns:p14="http://schemas.microsoft.com/office/powerpoint/2010/main" val="201273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7790"/>
            <a:ext cx="45593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Palatino Linotype" panose="02040502050505030304" pitchFamily="18" charset="0"/>
              </a:rPr>
              <a:t>4. </a:t>
            </a:r>
            <a:r>
              <a:rPr lang="en-US" sz="3000" dirty="0" err="1" smtClean="0">
                <a:latin typeface="Palatino Linotype" panose="02040502050505030304" pitchFamily="18" charset="0"/>
              </a:rPr>
              <a:t>Ayta</a:t>
            </a:r>
            <a:r>
              <a:rPr lang="en-US" sz="3000" dirty="0" smtClean="0">
                <a:latin typeface="Palatino Linotype" panose="02040502050505030304" pitchFamily="18" charset="0"/>
              </a:rPr>
              <a:t> Mother &amp; Child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2800" y="6519446"/>
            <a:ext cx="2019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Palatino Linotype" panose="02040502050505030304" pitchFamily="18" charset="0"/>
              </a:rPr>
              <a:t>© </a:t>
            </a:r>
            <a:r>
              <a:rPr lang="en-PH" sz="1600" dirty="0" smtClean="0">
                <a:latin typeface="Palatino Linotype" panose="02040502050505030304" pitchFamily="18" charset="0"/>
              </a:rPr>
              <a:t>Rebecca Asedillo</a:t>
            </a:r>
            <a:endParaRPr lang="en-US" sz="1600" b="1" dirty="0">
              <a:latin typeface="Palatino Linotype" panose="0204050205050503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0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ados\IECLB\DMORACAO\2017\Materiais\5. Tribal Philippines by Wikimedia common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966" y="79633"/>
            <a:ext cx="4345107" cy="6778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5399" y="-12700"/>
            <a:ext cx="91567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5. </a:t>
            </a:r>
            <a:r>
              <a:rPr lang="en-US" sz="3000" dirty="0">
                <a:latin typeface="Palatino Linotype" panose="02040502050505030304" pitchFamily="18" charset="0"/>
              </a:rPr>
              <a:t>Traditional </a:t>
            </a:r>
            <a:r>
              <a:rPr lang="en-US" sz="3000" dirty="0" smtClean="0">
                <a:latin typeface="Palatino Linotype" panose="02040502050505030304" pitchFamily="18" charset="0"/>
              </a:rPr>
              <a:t>Map </a:t>
            </a:r>
            <a:r>
              <a:rPr lang="en-US" sz="3000" dirty="0">
                <a:latin typeface="Palatino Linotype" panose="02040502050505030304" pitchFamily="18" charset="0"/>
              </a:rPr>
              <a:t>of Indigenous </a:t>
            </a:r>
            <a:r>
              <a:rPr lang="en-US" sz="3000" dirty="0" smtClean="0">
                <a:latin typeface="Palatino Linotype" panose="02040502050505030304" pitchFamily="18" charset="0"/>
              </a:rPr>
              <a:t>Peoples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199" y="79633"/>
            <a:ext cx="139700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Palatino Linotype" panose="02040502050505030304" pitchFamily="18" charset="0"/>
              </a:rPr>
              <a:t>© </a:t>
            </a:r>
            <a:r>
              <a:rPr lang="en-US" sz="1600" dirty="0" smtClean="0">
                <a:latin typeface="Palatino Linotype" panose="02040502050505030304" pitchFamily="18" charset="0"/>
              </a:rPr>
              <a:t>Wikimedia</a:t>
            </a:r>
            <a:endParaRPr lang="en-US" sz="1600" b="1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50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2700" y="284755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Palatino Linotype" panose="02040502050505030304" pitchFamily="18" charset="0"/>
              </a:rPr>
              <a:t>Political History</a:t>
            </a:r>
            <a:endParaRPr lang="en-US" sz="40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97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3040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6304002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6. Indigenous Customary Law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7010400" y="6400800"/>
            <a:ext cx="2057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latin typeface="Palatino Linotype" panose="02040502050505030304" pitchFamily="18" charset="0"/>
              </a:rPr>
              <a:t>© </a:t>
            </a:r>
            <a:r>
              <a:rPr lang="fr-FR" sz="1600" dirty="0" smtClean="0">
                <a:latin typeface="Palatino Linotype" panose="02040502050505030304" pitchFamily="18" charset="0"/>
              </a:rPr>
              <a:t>Rebecca Asedillo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0" y="-25400"/>
            <a:ext cx="15367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latin typeface="Palatino Linotype" panose="02040502050505030304" pitchFamily="18" charset="0"/>
              </a:rPr>
              <a:t>Ayta</a:t>
            </a:r>
            <a:r>
              <a:rPr lang="en-US" sz="1600" dirty="0" smtClean="0">
                <a:latin typeface="Palatino Linotype" panose="02040502050505030304" pitchFamily="18" charset="0"/>
              </a:rPr>
              <a:t> Houses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8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4800601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00600" y="17502"/>
            <a:ext cx="4343399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Palatino Linotype" panose="02040502050505030304" pitchFamily="18" charset="0"/>
              </a:rPr>
              <a:t>7. </a:t>
            </a:r>
            <a:r>
              <a:rPr lang="en-PH" sz="3000" dirty="0">
                <a:latin typeface="Palatino Linotype" panose="02040502050505030304" pitchFamily="18" charset="0"/>
              </a:rPr>
              <a:t>Spanish </a:t>
            </a:r>
            <a:r>
              <a:rPr lang="en-PH" sz="3000" dirty="0" smtClean="0">
                <a:latin typeface="Palatino Linotype" panose="02040502050505030304" pitchFamily="18" charset="0"/>
              </a:rPr>
              <a:t>Colonization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13302" y="5733871"/>
            <a:ext cx="4343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dirty="0">
                <a:latin typeface="Palatino Linotype" panose="02040502050505030304" pitchFamily="18" charset="0"/>
              </a:rPr>
              <a:t>Fort Santiago built by </a:t>
            </a:r>
            <a:endParaRPr lang="pt-BR" dirty="0" smtClean="0">
              <a:latin typeface="Palatino Linotype" panose="02040502050505030304" pitchFamily="18" charset="0"/>
            </a:endParaRPr>
          </a:p>
          <a:p>
            <a:pPr algn="r"/>
            <a:r>
              <a:rPr lang="pt-BR" dirty="0" smtClean="0">
                <a:latin typeface="Palatino Linotype" panose="02040502050505030304" pitchFamily="18" charset="0"/>
              </a:rPr>
              <a:t>Miguel </a:t>
            </a:r>
            <a:r>
              <a:rPr lang="pt-BR" dirty="0">
                <a:latin typeface="Palatino Linotype" panose="02040502050505030304" pitchFamily="18" charset="0"/>
              </a:rPr>
              <a:t>López de Legazpi, Manila</a:t>
            </a:r>
            <a:endParaRPr lang="en-US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2800" y="6380202"/>
            <a:ext cx="19177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latin typeface="Palatino Linotype" panose="02040502050505030304" pitchFamily="18" charset="0"/>
              </a:rPr>
              <a:t>© Cherina Ducusin 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46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72000" y="0"/>
            <a:ext cx="4572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Palatino Linotype" panose="02040502050505030304" pitchFamily="18" charset="0"/>
              </a:rPr>
              <a:t>8. Philippine Revolution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53200" y="6088558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Palatino Linotype" panose="02040502050505030304" pitchFamily="18" charset="0"/>
              </a:rPr>
              <a:t>Rizal Park, </a:t>
            </a:r>
            <a:r>
              <a:rPr lang="en-US" dirty="0" smtClean="0">
                <a:latin typeface="Palatino Linotype" panose="02040502050505030304" pitchFamily="18" charset="0"/>
              </a:rPr>
              <a:t>Manila</a:t>
            </a:r>
            <a:endParaRPr lang="en-US" dirty="0">
              <a:latin typeface="Palatino Linotype" panose="020405020505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08800" y="6457890"/>
            <a:ext cx="218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US" sz="1600" dirty="0" err="1">
                <a:latin typeface="Palatino Linotype" panose="02040502050505030304" pitchFamily="18" charset="0"/>
              </a:rPr>
              <a:t>Cherina</a:t>
            </a:r>
            <a:r>
              <a:rPr lang="en-US" sz="1600" dirty="0">
                <a:latin typeface="Palatino Linotype" panose="02040502050505030304" pitchFamily="18" charset="0"/>
              </a:rPr>
              <a:t> </a:t>
            </a:r>
            <a:r>
              <a:rPr lang="en-US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23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43400" y="0"/>
            <a:ext cx="48006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Palatino Linotype" panose="02040502050505030304" pitchFamily="18" charset="0"/>
              </a:rPr>
              <a:t>9. </a:t>
            </a:r>
            <a:r>
              <a:rPr lang="en-US" sz="3000" dirty="0">
                <a:latin typeface="Palatino Linotype" panose="02040502050505030304" pitchFamily="18" charset="0"/>
              </a:rPr>
              <a:t>US </a:t>
            </a:r>
            <a:r>
              <a:rPr lang="en-US" sz="3000" dirty="0" smtClean="0">
                <a:latin typeface="Palatino Linotype" panose="02040502050505030304" pitchFamily="18" charset="0"/>
              </a:rPr>
              <a:t>Military </a:t>
            </a:r>
            <a:r>
              <a:rPr lang="en-US" sz="3000" dirty="0">
                <a:latin typeface="Palatino Linotype" panose="02040502050505030304" pitchFamily="18" charset="0"/>
              </a:rPr>
              <a:t>G</a:t>
            </a:r>
            <a:r>
              <a:rPr lang="en-US" sz="3000" dirty="0" smtClean="0">
                <a:latin typeface="Palatino Linotype" panose="02040502050505030304" pitchFamily="18" charset="0"/>
              </a:rPr>
              <a:t>overnment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04000" y="5977572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Palatino Linotype" panose="02040502050505030304" pitchFamily="18" charset="0"/>
              </a:rPr>
              <a:t>Fort Santiago, Manila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5800" y="6346904"/>
            <a:ext cx="1955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US" sz="1600" dirty="0" err="1">
                <a:latin typeface="Palatino Linotype" panose="02040502050505030304" pitchFamily="18" charset="0"/>
              </a:rPr>
              <a:t>Cherina</a:t>
            </a:r>
            <a:r>
              <a:rPr lang="en-US" sz="1600" dirty="0">
                <a:latin typeface="Palatino Linotype" panose="02040502050505030304" pitchFamily="18" charset="0"/>
              </a:rPr>
              <a:t> </a:t>
            </a:r>
            <a:r>
              <a:rPr lang="en-US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14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10. Japanese Occupation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48600" y="92333"/>
            <a:ext cx="12573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latin typeface="Palatino Linotype" panose="02040502050505030304" pitchFamily="18" charset="0"/>
              </a:rPr>
              <a:t>© WGT </a:t>
            </a:r>
            <a:r>
              <a:rPr lang="pt-BR" sz="1600" dirty="0">
                <a:latin typeface="Palatino Linotype" panose="02040502050505030304" pitchFamily="18" charset="0"/>
              </a:rPr>
              <a:t>e.V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25400" y="6494046"/>
            <a:ext cx="19812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600" dirty="0">
                <a:latin typeface="Palatino Linotype" panose="02040502050505030304" pitchFamily="18" charset="0"/>
              </a:rPr>
              <a:t>Memorial </a:t>
            </a:r>
            <a:r>
              <a:rPr lang="pt-BR" sz="1600" dirty="0" smtClean="0">
                <a:latin typeface="Palatino Linotype" panose="02040502050505030304" pitchFamily="18" charset="0"/>
              </a:rPr>
              <a:t>Site</a:t>
            </a:r>
            <a:r>
              <a:rPr lang="pt-BR" sz="1600" dirty="0">
                <a:latin typeface="Palatino Linotype" panose="02040502050505030304" pitchFamily="18" charset="0"/>
              </a:rPr>
              <a:t>, 1945 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24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05400" y="6498392"/>
            <a:ext cx="40386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PH" sz="1600" dirty="0" err="1">
                <a:latin typeface="Palatino Linotype" panose="02040502050505030304" pitchFamily="18" charset="0"/>
              </a:rPr>
              <a:t>Intramuros</a:t>
            </a:r>
            <a:r>
              <a:rPr lang="en-PH" sz="1600" dirty="0">
                <a:latin typeface="Palatino Linotype" panose="02040502050505030304" pitchFamily="18" charset="0"/>
              </a:rPr>
              <a:t> – Manila </a:t>
            </a:r>
            <a:r>
              <a:rPr lang="en-PH" sz="1600" dirty="0" smtClean="0">
                <a:latin typeface="Palatino Linotype" panose="02040502050505030304" pitchFamily="18" charset="0"/>
              </a:rPr>
              <a:t>Built </a:t>
            </a:r>
            <a:r>
              <a:rPr lang="en-PH" sz="1600" dirty="0">
                <a:latin typeface="Palatino Linotype" panose="02040502050505030304" pitchFamily="18" charset="0"/>
              </a:rPr>
              <a:t>W</a:t>
            </a:r>
            <a:r>
              <a:rPr lang="en-PH" sz="1600" dirty="0" smtClean="0">
                <a:latin typeface="Palatino Linotype" panose="02040502050505030304" pitchFamily="18" charset="0"/>
              </a:rPr>
              <a:t>ithin </a:t>
            </a:r>
            <a:r>
              <a:rPr lang="en-PH" sz="1600" dirty="0">
                <a:latin typeface="Palatino Linotype" panose="02040502050505030304" pitchFamily="18" charset="0"/>
              </a:rPr>
              <a:t>the </a:t>
            </a:r>
            <a:r>
              <a:rPr lang="en-PH" sz="1600" dirty="0" smtClean="0">
                <a:latin typeface="Palatino Linotype" panose="02040502050505030304" pitchFamily="18" charset="0"/>
              </a:rPr>
              <a:t>Wall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11. Philippines Republic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48600" y="107722"/>
            <a:ext cx="1130300" cy="3385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00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PH" sz="1600" dirty="0">
                <a:latin typeface="Palatino Linotype" panose="02040502050505030304" pitchFamily="18" charset="0"/>
              </a:rPr>
              <a:t>© 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48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8956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Palatino Linotype" panose="02040502050505030304" pitchFamily="18" charset="0"/>
              </a:rPr>
              <a:t>Social and </a:t>
            </a:r>
            <a:r>
              <a:rPr lang="en-US" sz="4000" dirty="0" smtClean="0">
                <a:latin typeface="Palatino Linotype" panose="02040502050505030304" pitchFamily="18" charset="0"/>
              </a:rPr>
              <a:t>Economic Issues</a:t>
            </a:r>
            <a:endParaRPr lang="en-US" sz="40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0299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PH" sz="3000" dirty="0" smtClean="0">
                <a:latin typeface="Palatino Linotype" panose="02040502050505030304" pitchFamily="18" charset="0"/>
              </a:rPr>
              <a:t>12. Discrimination </a:t>
            </a:r>
            <a:r>
              <a:rPr lang="en-PH" sz="3000" dirty="0">
                <a:latin typeface="Palatino Linotype" panose="02040502050505030304" pitchFamily="18" charset="0"/>
              </a:rPr>
              <a:t>A</a:t>
            </a:r>
            <a:r>
              <a:rPr lang="en-PH" sz="3000" dirty="0" smtClean="0">
                <a:latin typeface="Palatino Linotype" panose="02040502050505030304" pitchFamily="18" charset="0"/>
              </a:rPr>
              <a:t>gainst </a:t>
            </a:r>
            <a:r>
              <a:rPr lang="en-PH" sz="3000" dirty="0">
                <a:latin typeface="Palatino Linotype" panose="02040502050505030304" pitchFamily="18" charset="0"/>
              </a:rPr>
              <a:t>W</a:t>
            </a:r>
            <a:r>
              <a:rPr lang="en-PH" sz="3000" dirty="0" smtClean="0">
                <a:latin typeface="Palatino Linotype" panose="02040502050505030304" pitchFamily="18" charset="0"/>
              </a:rPr>
              <a:t>omen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24800" y="102632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smtClean="0">
                <a:latin typeface="Palatino Linotype" panose="02040502050505030304" pitchFamily="18" charset="0"/>
              </a:rPr>
              <a:t>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6519446"/>
            <a:ext cx="14478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Street Vendor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11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700" y="-1"/>
            <a:ext cx="9156700" cy="68675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86700" y="0"/>
            <a:ext cx="12573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©  WDPIC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00975" y="6519446"/>
            <a:ext cx="135255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Drying Fish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99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700" y="0"/>
            <a:ext cx="51435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38600" y="0"/>
            <a:ext cx="51054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PH" sz="3000" dirty="0" smtClean="0">
                <a:latin typeface="Palatino Linotype" panose="02040502050505030304" pitchFamily="18" charset="0"/>
              </a:rPr>
              <a:t>13. Violence </a:t>
            </a:r>
            <a:r>
              <a:rPr lang="en-PH" sz="3000" dirty="0">
                <a:latin typeface="Palatino Linotype" panose="02040502050505030304" pitchFamily="18" charset="0"/>
              </a:rPr>
              <a:t>A</a:t>
            </a:r>
            <a:r>
              <a:rPr lang="en-PH" sz="3000" dirty="0" smtClean="0">
                <a:latin typeface="Palatino Linotype" panose="02040502050505030304" pitchFamily="18" charset="0"/>
              </a:rPr>
              <a:t>gainst </a:t>
            </a:r>
            <a:r>
              <a:rPr lang="en-PH" sz="3000" dirty="0">
                <a:latin typeface="Palatino Linotype" panose="02040502050505030304" pitchFamily="18" charset="0"/>
              </a:rPr>
              <a:t>W</a:t>
            </a:r>
            <a:r>
              <a:rPr lang="en-PH" sz="3000" dirty="0" smtClean="0">
                <a:latin typeface="Palatino Linotype" panose="02040502050505030304" pitchFamily="18" charset="0"/>
              </a:rPr>
              <a:t>omen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24800" y="6400800"/>
            <a:ext cx="1181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 WDPIC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05500" y="6006068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>
                <a:latin typeface="Palatino Linotype" panose="02040502050505030304" pitchFamily="18" charset="0"/>
              </a:rPr>
              <a:t>One </a:t>
            </a:r>
            <a:r>
              <a:rPr lang="en-US" dirty="0" smtClean="0">
                <a:latin typeface="Palatino Linotype" panose="02040502050505030304" pitchFamily="18" charset="0"/>
              </a:rPr>
              <a:t>Billion </a:t>
            </a:r>
            <a:r>
              <a:rPr lang="en-US" dirty="0">
                <a:latin typeface="Palatino Linotype" panose="02040502050505030304" pitchFamily="18" charset="0"/>
              </a:rPr>
              <a:t>R</a:t>
            </a:r>
            <a:r>
              <a:rPr lang="en-US" dirty="0" smtClean="0">
                <a:latin typeface="Palatino Linotype" panose="02040502050505030304" pitchFamily="18" charset="0"/>
              </a:rPr>
              <a:t>ising </a:t>
            </a:r>
            <a:r>
              <a:rPr lang="en-US" dirty="0">
                <a:latin typeface="Palatino Linotype" panose="02040502050505030304" pitchFamily="18" charset="0"/>
              </a:rPr>
              <a:t>C</a:t>
            </a:r>
            <a:r>
              <a:rPr lang="en-US" dirty="0" smtClean="0">
                <a:latin typeface="Palatino Linotype" panose="02040502050505030304" pitchFamily="18" charset="0"/>
              </a:rPr>
              <a:t>ampaign</a:t>
            </a:r>
            <a:endParaRPr lang="en-US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01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707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1143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0000" y="6519446"/>
            <a:ext cx="15240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Sunday School 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75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9149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14900" y="0"/>
            <a:ext cx="42291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Palatino Linotype" panose="02040502050505030304" pitchFamily="18" charset="0"/>
              </a:rPr>
              <a:t>14. Natural Disasters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00950" y="6409488"/>
            <a:ext cx="1181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3600" y="6070934"/>
            <a:ext cx="3162300" cy="338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PH" sz="1600" dirty="0">
                <a:latin typeface="Palatino Linotype" panose="02040502050505030304" pitchFamily="18" charset="0"/>
              </a:rPr>
              <a:t>C</a:t>
            </a:r>
            <a:r>
              <a:rPr lang="en-PH" sz="1600" dirty="0" smtClean="0">
                <a:latin typeface="Palatino Linotype" panose="02040502050505030304" pitchFamily="18" charset="0"/>
              </a:rPr>
              <a:t>hurch Cemetery for the Victims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49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202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064500" y="0"/>
            <a:ext cx="1143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36576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Makeshift &amp; Damaged Coconut Trees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42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86700" y="92333"/>
            <a:ext cx="1231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dirty="0">
                <a:latin typeface="Palatino Linotype" panose="02040502050505030304" pitchFamily="18" charset="0"/>
              </a:rPr>
              <a:t>© WGT e.V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50850"/>
            <a:ext cx="9144000" cy="6307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25400" y="0"/>
            <a:ext cx="91694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15. </a:t>
            </a:r>
            <a:r>
              <a:rPr lang="en-PH" sz="3000" dirty="0">
                <a:latin typeface="Palatino Linotype" panose="02040502050505030304" pitchFamily="18" charset="0"/>
              </a:rPr>
              <a:t>Human-made Disasters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72400" y="92333"/>
            <a:ext cx="1320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smtClean="0">
                <a:latin typeface="Palatino Linotype" panose="02040502050505030304" pitchFamily="18" charset="0"/>
              </a:rPr>
              <a:t>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94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PH" sz="3000" dirty="0" smtClean="0">
                <a:latin typeface="Palatino Linotype" panose="02040502050505030304" pitchFamily="18" charset="0"/>
              </a:rPr>
              <a:t>16. Children </a:t>
            </a:r>
            <a:r>
              <a:rPr lang="en-PH" sz="3000" dirty="0">
                <a:latin typeface="Palatino Linotype" panose="02040502050505030304" pitchFamily="18" charset="0"/>
              </a:rPr>
              <a:t>of </a:t>
            </a:r>
            <a:r>
              <a:rPr lang="en-PH" sz="3000" dirty="0" err="1">
                <a:latin typeface="Palatino Linotype" panose="02040502050505030304" pitchFamily="18" charset="0"/>
              </a:rPr>
              <a:t>Baseco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86600" y="92333"/>
            <a:ext cx="1981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 smtClean="0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58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70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1668"/>
            <a:ext cx="19177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 err="1" smtClean="0">
                <a:latin typeface="Palatino Linotype" panose="02040502050505030304" pitchFamily="18" charset="0"/>
              </a:rPr>
              <a:t>Cherina</a:t>
            </a:r>
            <a:r>
              <a:rPr lang="en-PH" sz="1600" dirty="0" smtClean="0">
                <a:latin typeface="Palatino Linotype" panose="02040502050505030304" pitchFamily="18" charset="0"/>
              </a:rPr>
              <a:t> </a:t>
            </a:r>
            <a:r>
              <a:rPr lang="en-PH" sz="1600" dirty="0" err="1" smtClean="0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41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" y="76200"/>
            <a:ext cx="4470400" cy="6705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3600" y="76200"/>
            <a:ext cx="4343400" cy="32575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3600" y="3543300"/>
            <a:ext cx="4343400" cy="3238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600" y="76200"/>
            <a:ext cx="19177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 err="1" smtClean="0">
                <a:latin typeface="Palatino Linotype" panose="02040502050505030304" pitchFamily="18" charset="0"/>
              </a:rPr>
              <a:t>Cherina</a:t>
            </a:r>
            <a:r>
              <a:rPr lang="en-PH" sz="1600" dirty="0" smtClean="0">
                <a:latin typeface="Palatino Linotype" panose="02040502050505030304" pitchFamily="18" charset="0"/>
              </a:rPr>
              <a:t> </a:t>
            </a:r>
            <a:r>
              <a:rPr lang="en-PH" sz="1600" dirty="0" err="1" smtClean="0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77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8956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Palatino Linotype" panose="02040502050505030304" pitchFamily="18" charset="0"/>
              </a:rPr>
              <a:t>Economy</a:t>
            </a:r>
          </a:p>
        </p:txBody>
      </p:sp>
    </p:spTree>
    <p:extLst>
      <p:ext uri="{BB962C8B-B14F-4D97-AF65-F5344CB8AC3E}">
        <p14:creationId xmlns:p14="http://schemas.microsoft.com/office/powerpoint/2010/main" val="249501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17. Agriculture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24800" y="92333"/>
            <a:ext cx="1206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10400" y="6519446"/>
            <a:ext cx="21209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Export Quality Rice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07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20200" cy="69151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570077"/>
            <a:ext cx="26670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Rice in the Popular Market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36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000" dirty="0" smtClean="0">
                <a:latin typeface="Palatino Linotype" panose="02040502050505030304" pitchFamily="18" charset="0"/>
              </a:rPr>
              <a:t>18. </a:t>
            </a:r>
            <a:r>
              <a:rPr lang="en-US" sz="3000" dirty="0" err="1" smtClean="0">
                <a:latin typeface="Palatino Linotype" panose="02040502050505030304" pitchFamily="18" charset="0"/>
              </a:rPr>
              <a:t>Dagyaw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15200" y="92333"/>
            <a:ext cx="177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Palatino Linotype" panose="02040502050505030304" pitchFamily="18" charset="0"/>
              </a:rPr>
              <a:t>© Jessica </a:t>
            </a:r>
            <a:r>
              <a:rPr lang="en-US" sz="1600" dirty="0">
                <a:latin typeface="Palatino Linotype" panose="02040502050505030304" pitchFamily="18" charset="0"/>
              </a:rPr>
              <a:t>Tulloch </a:t>
            </a:r>
          </a:p>
        </p:txBody>
      </p:sp>
    </p:spTree>
    <p:extLst>
      <p:ext uri="{BB962C8B-B14F-4D97-AF65-F5344CB8AC3E}">
        <p14:creationId xmlns:p14="http://schemas.microsoft.com/office/powerpoint/2010/main" val="388115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01000" y="0"/>
            <a:ext cx="1143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9800" y="6519446"/>
            <a:ext cx="31242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Rice as a Symbol in the Liturgy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96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PH" sz="3000" dirty="0" smtClean="0">
                <a:latin typeface="Palatino Linotype" panose="02040502050505030304" pitchFamily="18" charset="0"/>
              </a:rPr>
              <a:t>19. Tiger </a:t>
            </a:r>
            <a:r>
              <a:rPr lang="en-PH" sz="3000" dirty="0">
                <a:latin typeface="Palatino Linotype" panose="02040502050505030304" pitchFamily="18" charset="0"/>
              </a:rPr>
              <a:t>Economy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62900" y="83066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WDPIC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488668"/>
            <a:ext cx="22098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Telecommunications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08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1219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latin typeface="Palatino Linotype" panose="02040502050505030304" pitchFamily="18" charset="0"/>
              </a:rPr>
              <a:t>© 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64500" y="6519446"/>
            <a:ext cx="10668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latin typeface="Palatino Linotype" panose="02040502050505030304" pitchFamily="18" charset="0"/>
              </a:rPr>
              <a:t>Jeepney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09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48200" y="0"/>
            <a:ext cx="44958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latin typeface="Palatino Linotype" panose="02040502050505030304" pitchFamily="18" charset="0"/>
              </a:rPr>
              <a:t>20. Migrant Workers 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24800" y="6519446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 WDPIC 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89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43800" y="11668"/>
            <a:ext cx="15875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NL" sz="1600" dirty="0">
                <a:latin typeface="Palatino Linotype" panose="02040502050505030304" pitchFamily="18" charset="0"/>
              </a:rPr>
              <a:t>© KAAGAPAY</a:t>
            </a:r>
            <a:endParaRPr lang="en-US" sz="1600" b="1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44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3497</TotalTime>
  <Words>255</Words>
  <Application>Microsoft Office PowerPoint</Application>
  <PresentationFormat>Apresentação na tela (4:3)</PresentationFormat>
  <Paragraphs>78</Paragraphs>
  <Slides>34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38" baseType="lpstr">
      <vt:lpstr>Arial</vt:lpstr>
      <vt:lpstr>Calibri</vt:lpstr>
      <vt:lpstr>Palatino Linotype</vt:lpstr>
      <vt:lpstr>Office Theme</vt:lpstr>
      <vt:lpstr>WORLD DAY OF PRAYER 2017 Philippines</vt:lpstr>
      <vt:lpstr>Overview of the Country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DAY OF PRAYER 2015 Bahamas</dc:title>
  <dc:creator>admin</dc:creator>
  <cp:lastModifiedBy>Sonja Hendrich Jauregui</cp:lastModifiedBy>
  <cp:revision>170</cp:revision>
  <dcterms:created xsi:type="dcterms:W3CDTF">2015-05-13T22:16:07Z</dcterms:created>
  <dcterms:modified xsi:type="dcterms:W3CDTF">2017-02-10T14:39:06Z</dcterms:modified>
</cp:coreProperties>
</file>