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1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3101D-E49C-404C-B5E0-6C3938F2DF4A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E064C-18D0-4A3A-9899-139332F7E7C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rise\Pictures\2011-09-03\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179512" y="476672"/>
            <a:ext cx="554461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mtClean="0"/>
              <a:t>Senhor, o primeiro homem, tu o formaste de barro. Penso que eu serei de material mais duro. Tu vais precisar de teu martelo, Senhor, para me lapidar. Deus, meu escultor, vem e bate, eu sou a pedra!</a:t>
            </a:r>
          </a:p>
          <a:p>
            <a:r>
              <a:rPr lang="pt-BR" sz="2800" smtClean="0"/>
              <a:t>Michelangelo Buonarotti</a:t>
            </a:r>
          </a:p>
          <a:p>
            <a:endParaRPr lang="pt-BR" b="1" smtClean="0"/>
          </a:p>
          <a:p>
            <a:r>
              <a:rPr lang="pt-BR" sz="12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Leia mais em Orações do Povo de Cristo, </a:t>
            </a:r>
          </a:p>
          <a:p>
            <a:r>
              <a:rPr lang="pt-BR" sz="12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Editora Sinodal, Encontrão Editora</a:t>
            </a:r>
          </a:p>
          <a:p>
            <a:r>
              <a:rPr lang="pt-BR" sz="12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www.luteranos.com</a:t>
            </a:r>
            <a:r>
              <a:rPr lang="pt-BR" sz="12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pt-BR" sz="12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Br</a:t>
            </a:r>
          </a:p>
          <a:p>
            <a:r>
              <a:rPr lang="pt-BR" sz="12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Foto Ce</a:t>
            </a:r>
            <a:endParaRPr lang="pt-BR" sz="12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69</Words>
  <Application>Microsoft Office PowerPoint</Application>
  <PresentationFormat>Apresentação na tela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5</cp:revision>
  <dcterms:created xsi:type="dcterms:W3CDTF">2011-09-04T22:28:37Z</dcterms:created>
  <dcterms:modified xsi:type="dcterms:W3CDTF">2011-10-28T23:47:30Z</dcterms:modified>
</cp:coreProperties>
</file>