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72" r:id="rId3"/>
    <p:sldId id="275" r:id="rId4"/>
    <p:sldId id="303" r:id="rId5"/>
    <p:sldId id="278" r:id="rId6"/>
    <p:sldId id="288" r:id="rId7"/>
    <p:sldId id="307" r:id="rId8"/>
    <p:sldId id="289" r:id="rId9"/>
    <p:sldId id="290" r:id="rId10"/>
    <p:sldId id="276" r:id="rId11"/>
    <p:sldId id="304" r:id="rId12"/>
    <p:sldId id="258" r:id="rId13"/>
    <p:sldId id="257" r:id="rId14"/>
    <p:sldId id="260" r:id="rId15"/>
    <p:sldId id="259" r:id="rId16"/>
    <p:sldId id="262" r:id="rId17"/>
    <p:sldId id="261" r:id="rId18"/>
    <p:sldId id="263" r:id="rId19"/>
    <p:sldId id="264" r:id="rId20"/>
    <p:sldId id="265" r:id="rId21"/>
    <p:sldId id="266" r:id="rId22"/>
    <p:sldId id="267" r:id="rId23"/>
    <p:sldId id="269" r:id="rId24"/>
    <p:sldId id="271" r:id="rId25"/>
    <p:sldId id="256" r:id="rId26"/>
    <p:sldId id="270" r:id="rId27"/>
    <p:sldId id="292" r:id="rId28"/>
    <p:sldId id="279" r:id="rId29"/>
    <p:sldId id="277" r:id="rId30"/>
    <p:sldId id="280" r:id="rId31"/>
    <p:sldId id="281" r:id="rId32"/>
    <p:sldId id="282" r:id="rId33"/>
    <p:sldId id="283" r:id="rId34"/>
    <p:sldId id="284" r:id="rId35"/>
    <p:sldId id="291" r:id="rId36"/>
    <p:sldId id="285" r:id="rId37"/>
    <p:sldId id="286" r:id="rId38"/>
    <p:sldId id="287" r:id="rId39"/>
    <p:sldId id="295" r:id="rId40"/>
    <p:sldId id="293" r:id="rId41"/>
    <p:sldId id="294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273" r:id="rId50"/>
    <p:sldId id="305" r:id="rId51"/>
    <p:sldId id="274" r:id="rId52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990000"/>
    <a:srgbClr val="800000"/>
    <a:srgbClr val="663300"/>
    <a:srgbClr val="1A270B"/>
    <a:srgbClr val="92D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96" y="-20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4DD54-05C6-47E3-9FF7-48DDA218BB1C}" type="datetimeFigureOut">
              <a:rPr lang="pt-BR" smtClean="0"/>
              <a:t>04/05/2019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B380E-90D4-4AA9-8652-B9C15F059E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75400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4DD54-05C6-47E3-9FF7-48DDA218BB1C}" type="datetimeFigureOut">
              <a:rPr lang="pt-BR" smtClean="0"/>
              <a:t>04/05/2019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B380E-90D4-4AA9-8652-B9C15F059E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80084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4DD54-05C6-47E3-9FF7-48DDA218BB1C}" type="datetimeFigureOut">
              <a:rPr lang="pt-BR" smtClean="0"/>
              <a:t>04/05/2019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B380E-90D4-4AA9-8652-B9C15F059E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02205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4DD54-05C6-47E3-9FF7-48DDA218BB1C}" type="datetimeFigureOut">
              <a:rPr lang="pt-BR" smtClean="0"/>
              <a:t>04/05/2019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B380E-90D4-4AA9-8652-B9C15F059E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4878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4DD54-05C6-47E3-9FF7-48DDA218BB1C}" type="datetimeFigureOut">
              <a:rPr lang="pt-BR" smtClean="0"/>
              <a:t>04/05/2019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B380E-90D4-4AA9-8652-B9C15F059E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61558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4DD54-05C6-47E3-9FF7-48DDA218BB1C}" type="datetimeFigureOut">
              <a:rPr lang="pt-BR" smtClean="0"/>
              <a:t>04/05/2019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B380E-90D4-4AA9-8652-B9C15F059E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062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4DD54-05C6-47E3-9FF7-48DDA218BB1C}" type="datetimeFigureOut">
              <a:rPr lang="pt-BR" smtClean="0"/>
              <a:t>04/05/2019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B380E-90D4-4AA9-8652-B9C15F059E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5540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4DD54-05C6-47E3-9FF7-48DDA218BB1C}" type="datetimeFigureOut">
              <a:rPr lang="pt-BR" smtClean="0"/>
              <a:t>04/05/2019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B380E-90D4-4AA9-8652-B9C15F059E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36038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4DD54-05C6-47E3-9FF7-48DDA218BB1C}" type="datetimeFigureOut">
              <a:rPr lang="pt-BR" smtClean="0"/>
              <a:t>04/05/2019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B380E-90D4-4AA9-8652-B9C15F059E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5655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4DD54-05C6-47E3-9FF7-48DDA218BB1C}" type="datetimeFigureOut">
              <a:rPr lang="pt-BR" smtClean="0"/>
              <a:t>04/05/2019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B380E-90D4-4AA9-8652-B9C15F059E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42299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4DD54-05C6-47E3-9FF7-48DDA218BB1C}" type="datetimeFigureOut">
              <a:rPr lang="pt-BR" smtClean="0"/>
              <a:t>04/05/2019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B380E-90D4-4AA9-8652-B9C15F059E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63319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4DD54-05C6-47E3-9FF7-48DDA218BB1C}" type="datetimeFigureOut">
              <a:rPr lang="pt-BR" smtClean="0"/>
              <a:t>04/05/2019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2B380E-90D4-4AA9-8652-B9C15F059E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2907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8344"/>
            <a:ext cx="8928992" cy="5125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37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-1"/>
            <a:ext cx="4248472" cy="408391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3579862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</a:rPr>
              <a:t>♫ </a:t>
            </a:r>
            <a:r>
              <a:rPr lang="pt-BR" sz="6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CORAL DE RIO CERRO</a:t>
            </a:r>
            <a:r>
              <a:rPr lang="pt-BR" sz="6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</a:rPr>
              <a:t> ♫</a:t>
            </a:r>
          </a:p>
          <a:p>
            <a:pPr algn="ctr"/>
            <a:r>
              <a:rPr lang="pt-BR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PRELÚDIO</a:t>
            </a:r>
            <a:endParaRPr lang="pt-BR" sz="3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5814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339502"/>
            <a:ext cx="4464496" cy="4464496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2361155"/>
            <a:ext cx="2419896" cy="2419896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346733"/>
            <a:ext cx="2016224" cy="2020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640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469"/>
            <a:ext cx="9144000" cy="515112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3867894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ANIVERSARIANTES</a:t>
            </a:r>
            <a:endParaRPr lang="pt-BR" sz="6000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3162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0"/>
            <a:ext cx="4465675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11960" y="483518"/>
            <a:ext cx="43204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7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MOMENTO</a:t>
            </a:r>
          </a:p>
          <a:p>
            <a:pPr algn="ctr"/>
            <a:r>
              <a:rPr lang="pt-BR" sz="7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 ORAÇÃO</a:t>
            </a:r>
            <a:endParaRPr lang="pt-BR" sz="7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505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272786" y="267494"/>
            <a:ext cx="586814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EU SOU UMA FLORZINHA</a:t>
            </a:r>
          </a:p>
          <a:p>
            <a:pPr algn="ctr"/>
            <a:r>
              <a:rPr lang="pt-BR" sz="36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 JESUS (2x).</a:t>
            </a:r>
          </a:p>
          <a:p>
            <a:pPr algn="ctr"/>
            <a:r>
              <a:rPr lang="pt-BR" sz="36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ABRO A BOQUINHA</a:t>
            </a:r>
          </a:p>
          <a:p>
            <a:pPr algn="ctr"/>
            <a:r>
              <a:rPr lang="pt-BR" sz="36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PARA CANTAR.</a:t>
            </a:r>
          </a:p>
          <a:p>
            <a:pPr algn="ctr"/>
            <a:r>
              <a:rPr lang="pt-BR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FECHO OS OLHINHOS</a:t>
            </a:r>
          </a:p>
          <a:p>
            <a:pPr algn="ctr"/>
            <a:r>
              <a:rPr lang="pt-BR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PARA ORAR.</a:t>
            </a:r>
          </a:p>
          <a:p>
            <a:pPr algn="ctr"/>
            <a:r>
              <a:rPr lang="pt-BR" sz="36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EU SOU UMA FLORZINHA</a:t>
            </a:r>
          </a:p>
          <a:p>
            <a:pPr algn="ctr"/>
            <a:r>
              <a:rPr lang="pt-BR" sz="36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 JESUS. SIM, DE JESUS!</a:t>
            </a:r>
            <a:endParaRPr lang="pt-BR" sz="36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76666"/>
            <a:ext cx="3240360" cy="4383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110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79512" y="286632"/>
            <a:ext cx="482453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EU SOU 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UM SOLDADINHO</a:t>
            </a:r>
            <a:endParaRPr lang="pt-BR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 JESUS (2x).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ABRO A BOQUINHA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PARA CANTAR.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FECHO OS OLHINHOS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PARA ORAR.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EU SOU 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UM SOLDADINHO</a:t>
            </a:r>
            <a:endParaRPr lang="pt-BR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 JESUS. SIM, DE JESUS!</a:t>
            </a:r>
            <a:endParaRPr lang="pt-BR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7454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95486"/>
            <a:ext cx="8208912" cy="4780607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79512" y="189868"/>
            <a:ext cx="89644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SALMO 133: COMO É BOM E </a:t>
            </a:r>
          </a:p>
          <a:p>
            <a:r>
              <a:rPr lang="pt-BR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AGRADÁVEL</a:t>
            </a:r>
            <a:r>
              <a:rPr lang="pt-BR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pt-BR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QUE O POVO DE DEUS </a:t>
            </a:r>
          </a:p>
          <a:p>
            <a:r>
              <a:rPr lang="pt-BR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VIVA UNIDO NA COMUNIDADE.</a:t>
            </a:r>
          </a:p>
          <a:p>
            <a:r>
              <a:rPr lang="pt-BR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ALI DEUS DÁ A SUA BÊNÇÃO.</a:t>
            </a:r>
          </a:p>
          <a:p>
            <a:r>
              <a:rPr lang="pt-BR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ELE TRAZ VIDA PARA SEMPRE.</a:t>
            </a:r>
            <a:endParaRPr lang="pt-BR" sz="2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1345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491880" y="2931790"/>
            <a:ext cx="2016224" cy="202087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339502"/>
            <a:ext cx="856895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BUSQUEM</a:t>
            </a:r>
          </a:p>
          <a:p>
            <a:pPr algn="ctr"/>
            <a:r>
              <a:rPr lang="pt-BR" sz="54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EM PRIMEIRO LUGAR</a:t>
            </a:r>
          </a:p>
          <a:p>
            <a:pPr algn="ctr"/>
            <a:r>
              <a:rPr lang="pt-BR" sz="54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O REINO DE DEUS!</a:t>
            </a:r>
            <a:endParaRPr lang="pt-BR" sz="54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5281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-1"/>
            <a:ext cx="4248472" cy="408391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3579862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</a:rPr>
              <a:t>♫ </a:t>
            </a:r>
            <a:r>
              <a:rPr lang="pt-BR" sz="6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CORAL DE RIO CERRO</a:t>
            </a:r>
            <a:r>
              <a:rPr lang="pt-BR" sz="6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</a:rPr>
              <a:t> ♫</a:t>
            </a:r>
          </a:p>
          <a:p>
            <a:pPr algn="ctr"/>
            <a:r>
              <a:rPr lang="pt-BR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APRESENTAÇÃO</a:t>
            </a:r>
            <a:endParaRPr lang="pt-BR" sz="3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8012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84168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796136" y="915566"/>
            <a:ext cx="295232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48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ESTENDA</a:t>
            </a:r>
          </a:p>
          <a:p>
            <a:pPr algn="r"/>
            <a:r>
              <a:rPr lang="pt-BR" sz="48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SUA MÃO</a:t>
            </a:r>
          </a:p>
          <a:p>
            <a:pPr algn="r"/>
            <a:r>
              <a:rPr lang="pt-BR" sz="48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OLHE-A</a:t>
            </a:r>
          </a:p>
          <a:p>
            <a:pPr algn="r"/>
            <a:r>
              <a:rPr lang="pt-BR" sz="48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COM MUITA</a:t>
            </a:r>
          </a:p>
          <a:p>
            <a:pPr algn="r"/>
            <a:r>
              <a:rPr lang="pt-BR" sz="48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ATENÇÃO!</a:t>
            </a:r>
            <a:endParaRPr lang="pt-BR" sz="4800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4858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-9390"/>
            <a:ext cx="7043950" cy="515289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51720" y="4227934"/>
            <a:ext cx="58326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48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MÃOS QUE EDIFICAM!</a:t>
            </a:r>
            <a:endParaRPr lang="pt-BR" sz="4800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6547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195486"/>
            <a:ext cx="58326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MÃOS QUE MANTÉM!</a:t>
            </a:r>
            <a:endParaRPr lang="pt-BR" sz="4800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6411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555" y="11289"/>
            <a:ext cx="6858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95536" y="1347614"/>
            <a:ext cx="91440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pt-BR" sz="5400" b="1" spc="300" dirty="0" smtClean="0">
                <a:ln w="11430" cmpd="sng">
                  <a:solidFill>
                    <a:schemeClr val="bg2">
                      <a:lumMod val="25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Impact" panose="020B0806030902050204" pitchFamily="34" charset="0"/>
              </a:rPr>
              <a:t>AQUI </a:t>
            </a:r>
          </a:p>
          <a:p>
            <a:r>
              <a:rPr lang="pt-BR" sz="5400" b="1" spc="300" dirty="0" smtClean="0">
                <a:ln w="11430" cmpd="sng">
                  <a:solidFill>
                    <a:schemeClr val="bg2">
                      <a:lumMod val="25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Impact" panose="020B0806030902050204" pitchFamily="34" charset="0"/>
              </a:rPr>
              <a:t>VOCÊ</a:t>
            </a:r>
          </a:p>
          <a:p>
            <a:r>
              <a:rPr lang="pt-BR" sz="5400" b="1" spc="300" dirty="0" smtClean="0">
                <a:ln w="11430" cmpd="sng">
                  <a:solidFill>
                    <a:schemeClr val="bg2">
                      <a:lumMod val="25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Impact" panose="020B0806030902050204" pitchFamily="34" charset="0"/>
              </a:rPr>
              <a:t>RECEBEU</a:t>
            </a:r>
          </a:p>
          <a:p>
            <a:r>
              <a:rPr lang="pt-BR" sz="5400" b="1" cap="none" spc="300" dirty="0" smtClean="0">
                <a:ln w="11430" cmpd="sng">
                  <a:solidFill>
                    <a:schemeClr val="bg2">
                      <a:lumMod val="25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Impact" panose="020B0806030902050204" pitchFamily="34" charset="0"/>
              </a:rPr>
              <a:t>ORIENTAÇÃO!</a:t>
            </a:r>
            <a:endParaRPr lang="pt-BR" sz="5400" b="1" cap="none" spc="300" dirty="0">
              <a:ln w="11430" cmpd="sng">
                <a:solidFill>
                  <a:schemeClr val="bg2">
                    <a:lumMod val="25000"/>
                  </a:schemeClr>
                </a:solidFill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3605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47" y="411510"/>
            <a:ext cx="9144001" cy="3053013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42099" y="3867894"/>
            <a:ext cx="80909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300" dirty="0" smtClean="0">
                <a:ln w="11430" cmpd="sng">
                  <a:solidFill>
                    <a:schemeClr val="bg2">
                      <a:lumMod val="25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Impact" panose="020B0806030902050204" pitchFamily="34" charset="0"/>
              </a:rPr>
              <a:t>RECONHECEU O SALVADOR!</a:t>
            </a:r>
            <a:endParaRPr lang="pt-BR" sz="5400" b="1" cap="none" spc="300" dirty="0">
              <a:ln w="11430" cmpd="sng">
                <a:solidFill>
                  <a:schemeClr val="bg2">
                    <a:lumMod val="25000"/>
                  </a:schemeClr>
                </a:solidFill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9600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0"/>
            <a:ext cx="7728575" cy="51435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211960" y="2283718"/>
            <a:ext cx="4804520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Impact" panose="020B0806030902050204" pitchFamily="34" charset="0"/>
              </a:rPr>
              <a:t>OPORTUNIDADE</a:t>
            </a:r>
          </a:p>
          <a:p>
            <a:pPr algn="ctr"/>
            <a:r>
              <a:rPr lang="pt-BR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Impact" panose="020B0806030902050204" pitchFamily="34" charset="0"/>
              </a:rPr>
              <a:t>PARA</a:t>
            </a:r>
            <a:endParaRPr lang="pt-BR" sz="5400" b="1" cap="none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50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Impact" panose="020B0806030902050204" pitchFamily="34" charset="0"/>
              </a:rPr>
              <a:t>APRENDER!</a:t>
            </a:r>
            <a:endParaRPr lang="pt-BR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50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5900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12347"/>
            <a:ext cx="5131153" cy="5131153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04600" y="2211710"/>
            <a:ext cx="312136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Impact" panose="020B0806030902050204" pitchFamily="34" charset="0"/>
              </a:rPr>
              <a:t>PARA</a:t>
            </a:r>
          </a:p>
          <a:p>
            <a:pPr algn="ctr"/>
            <a:r>
              <a:rPr lang="pt-BR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Impact" panose="020B0806030902050204" pitchFamily="34" charset="0"/>
              </a:rPr>
              <a:t>BRINCAR!</a:t>
            </a:r>
            <a:endParaRPr lang="pt-BR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50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8439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" y="0"/>
            <a:ext cx="8572500" cy="51435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357630" y="3219822"/>
            <a:ext cx="642874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Impact" panose="020B0806030902050204" pitchFamily="34" charset="0"/>
              </a:rPr>
              <a:t>PARA DAR E RECEBER</a:t>
            </a:r>
          </a:p>
          <a:p>
            <a:pPr algn="ctr"/>
            <a:r>
              <a:rPr lang="pt-BR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Impact" panose="020B0806030902050204" pitchFamily="34" charset="0"/>
              </a:rPr>
              <a:t>CONFORTO!</a:t>
            </a:r>
            <a:endParaRPr lang="pt-BR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5732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536" y="0"/>
            <a:ext cx="7720927" cy="51435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899592" y="3202146"/>
            <a:ext cx="312938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Impact" panose="020B0806030902050204" pitchFamily="34" charset="0"/>
              </a:rPr>
              <a:t>PARA</a:t>
            </a:r>
          </a:p>
          <a:p>
            <a:pPr algn="ctr"/>
            <a:r>
              <a:rPr lang="pt-BR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Impact" panose="020B0806030902050204" pitchFamily="34" charset="0"/>
              </a:rPr>
              <a:t>CRESCER!</a:t>
            </a:r>
            <a:endParaRPr lang="pt-BR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529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222" y="0"/>
            <a:ext cx="7727555" cy="51435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8562" y="4011910"/>
            <a:ext cx="82377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300" dirty="0" smtClean="0">
                <a:ln w="11430" cmpd="sng">
                  <a:solidFill>
                    <a:schemeClr val="bg2">
                      <a:lumMod val="25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Impact" panose="020B0806030902050204" pitchFamily="34" charset="0"/>
              </a:rPr>
              <a:t>RESPEITANDO DIFERENÇAS!</a:t>
            </a:r>
            <a:endParaRPr lang="pt-BR" sz="5400" b="1" cap="none" spc="300" dirty="0">
              <a:ln w="11430" cmpd="sng">
                <a:solidFill>
                  <a:schemeClr val="bg2">
                    <a:lumMod val="25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0411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0472" cy="51435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228184" y="1563638"/>
            <a:ext cx="2715808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pt-BR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Impact" panose="020B0806030902050204" pitchFamily="34" charset="0"/>
              </a:rPr>
              <a:t>CIENTES</a:t>
            </a:r>
          </a:p>
          <a:p>
            <a:pPr algn="r"/>
            <a:r>
              <a:rPr lang="pt-BR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Impact" panose="020B0806030902050204" pitchFamily="34" charset="0"/>
              </a:rPr>
              <a:t>DE QUE</a:t>
            </a:r>
          </a:p>
          <a:p>
            <a:pPr algn="r"/>
            <a:r>
              <a:rPr lang="pt-BR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Impact" panose="020B0806030902050204" pitchFamily="34" charset="0"/>
              </a:rPr>
              <a:t>SOMOS</a:t>
            </a:r>
          </a:p>
          <a:p>
            <a:pPr algn="r"/>
            <a:r>
              <a:rPr lang="pt-BR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Impact" panose="020B0806030902050204" pitchFamily="34" charset="0"/>
              </a:rPr>
              <a:t>ÚNICOS!</a:t>
            </a:r>
            <a:endParaRPr lang="pt-BR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79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198" y="0"/>
            <a:ext cx="7727555" cy="51435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1520" y="65187"/>
            <a:ext cx="4317207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t-BR" sz="5400" b="1" cap="none" spc="300" dirty="0" smtClean="0">
                <a:ln w="11430" cmpd="sng">
                  <a:solidFill>
                    <a:schemeClr val="bg2">
                      <a:lumMod val="25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Impact" panose="020B0806030902050204" pitchFamily="34" charset="0"/>
              </a:rPr>
              <a:t>CONSCIENTES</a:t>
            </a:r>
          </a:p>
          <a:p>
            <a:r>
              <a:rPr lang="pt-BR" sz="5400" b="1" cap="none" spc="300" dirty="0" smtClean="0">
                <a:ln w="11430" cmpd="sng">
                  <a:solidFill>
                    <a:schemeClr val="bg2">
                      <a:lumMod val="25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Impact" panose="020B0806030902050204" pitchFamily="34" charset="0"/>
              </a:rPr>
              <a:t>DE QUE</a:t>
            </a:r>
          </a:p>
          <a:p>
            <a:r>
              <a:rPr lang="pt-BR" sz="5400" b="1" cap="none" spc="300" dirty="0" smtClean="0">
                <a:ln w="11430" cmpd="sng">
                  <a:solidFill>
                    <a:schemeClr val="bg2">
                      <a:lumMod val="25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Impact" panose="020B0806030902050204" pitchFamily="34" charset="0"/>
              </a:rPr>
              <a:t>MESMO</a:t>
            </a:r>
          </a:p>
          <a:p>
            <a:r>
              <a:rPr lang="pt-BR" sz="5400" b="1" cap="none" spc="300" dirty="0" smtClean="0">
                <a:ln w="11430" cmpd="sng">
                  <a:solidFill>
                    <a:schemeClr val="bg2">
                      <a:lumMod val="25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Impact" panose="020B0806030902050204" pitchFamily="34" charset="0"/>
              </a:rPr>
              <a:t>NA DOR,</a:t>
            </a:r>
          </a:p>
          <a:p>
            <a:r>
              <a:rPr lang="pt-BR" sz="5400" b="1" spc="300" dirty="0" smtClean="0">
                <a:ln w="11430" cmpd="sng">
                  <a:solidFill>
                    <a:schemeClr val="bg2">
                      <a:lumMod val="25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Impact" panose="020B0806030902050204" pitchFamily="34" charset="0"/>
              </a:rPr>
              <a:t>O QUE NOS</a:t>
            </a:r>
          </a:p>
          <a:p>
            <a:r>
              <a:rPr lang="pt-BR" sz="5400" b="1" spc="300" dirty="0" smtClean="0">
                <a:ln w="11430" cmpd="sng">
                  <a:solidFill>
                    <a:schemeClr val="bg2">
                      <a:lumMod val="25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Impact" panose="020B0806030902050204" pitchFamily="34" charset="0"/>
              </a:rPr>
              <a:t>UNE</a:t>
            </a:r>
            <a:r>
              <a:rPr lang="pt-BR" sz="5400" b="1" spc="300" dirty="0">
                <a:ln w="11430" cmpd="sng">
                  <a:solidFill>
                    <a:schemeClr val="bg2">
                      <a:lumMod val="25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Impact" panose="020B0806030902050204" pitchFamily="34" charset="0"/>
              </a:rPr>
              <a:t> </a:t>
            </a:r>
            <a:r>
              <a:rPr lang="pt-BR" sz="5400" b="1" spc="300" dirty="0" smtClean="0">
                <a:ln w="11430" cmpd="sng">
                  <a:solidFill>
                    <a:schemeClr val="bg2">
                      <a:lumMod val="25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Impact" panose="020B0806030902050204" pitchFamily="34" charset="0"/>
              </a:rPr>
              <a:t>É MAIOR!</a:t>
            </a:r>
            <a:endParaRPr lang="pt-BR" sz="5400" b="1" cap="none" spc="300" dirty="0">
              <a:ln w="11430" cmpd="sng">
                <a:solidFill>
                  <a:schemeClr val="bg2">
                    <a:lumMod val="25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63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95486"/>
            <a:ext cx="8784976" cy="482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971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11560" y="123478"/>
            <a:ext cx="6912768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JUBILEU DE BATISMO (1994)</a:t>
            </a:r>
            <a:endParaRPr lang="pt-BR" sz="3200" dirty="0">
              <a:solidFill>
                <a:schemeClr val="bg1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r>
              <a:rPr lang="pt-BR" b="1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 </a:t>
            </a:r>
            <a:endParaRPr lang="pt-BR" sz="2000" dirty="0">
              <a:solidFill>
                <a:schemeClr val="bg1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2000" b="1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13/02 </a:t>
            </a:r>
            <a:r>
              <a:rPr lang="pt-BR" sz="2000" b="1" dirty="0" smtClean="0">
                <a:solidFill>
                  <a:schemeClr val="bg1">
                    <a:lumMod val="95000"/>
                  </a:schemeClr>
                </a:solidFill>
                <a:latin typeface="Franklin Gothic Medium Cond"/>
              </a:rPr>
              <a:t>♥</a:t>
            </a:r>
            <a:r>
              <a:rPr lang="pt-BR" sz="2000" b="1" dirty="0" smtClean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pt-BR" sz="2000" b="1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Angélica </a:t>
            </a:r>
            <a:r>
              <a:rPr lang="pt-BR" sz="2000" b="1" dirty="0" err="1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Ullmann</a:t>
            </a:r>
            <a:endParaRPr lang="pt-BR" sz="2000" dirty="0">
              <a:solidFill>
                <a:schemeClr val="bg1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2000" b="1" dirty="0" smtClean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27/02</a:t>
            </a:r>
            <a:r>
              <a:rPr lang="pt-BR" sz="2000" b="1" dirty="0">
                <a:solidFill>
                  <a:schemeClr val="bg1">
                    <a:lumMod val="95000"/>
                  </a:schemeClr>
                </a:solidFill>
                <a:latin typeface="Franklin Gothic Medium Cond"/>
              </a:rPr>
              <a:t> ♥ </a:t>
            </a:r>
            <a:r>
              <a:rPr lang="pt-BR" sz="2000" b="1" dirty="0" smtClean="0">
                <a:solidFill>
                  <a:schemeClr val="bg1">
                    <a:lumMod val="95000"/>
                  </a:schemeClr>
                </a:solidFill>
                <a:latin typeface="Franklin Gothic Medium Cond"/>
              </a:rPr>
              <a:t> </a:t>
            </a:r>
            <a:r>
              <a:rPr lang="pt-BR" sz="2000" b="1" dirty="0" smtClean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Débora </a:t>
            </a:r>
            <a:r>
              <a:rPr lang="pt-BR" sz="2000" b="1" dirty="0" err="1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Mikoseit</a:t>
            </a:r>
            <a:endParaRPr lang="pt-BR" sz="2000" dirty="0">
              <a:solidFill>
                <a:schemeClr val="bg1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2000" b="1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27/02 </a:t>
            </a:r>
            <a:r>
              <a:rPr lang="pt-BR" sz="2000" b="1" dirty="0">
                <a:solidFill>
                  <a:schemeClr val="bg1">
                    <a:lumMod val="95000"/>
                  </a:schemeClr>
                </a:solidFill>
                <a:latin typeface="Franklin Gothic Medium Cond"/>
              </a:rPr>
              <a:t>♥</a:t>
            </a:r>
            <a:r>
              <a:rPr lang="pt-BR" sz="2000" b="1" dirty="0" smtClean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pt-BR" sz="2000" b="1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Rafael Diogo Rauffmann</a:t>
            </a:r>
            <a:endParaRPr lang="pt-BR" sz="2000" dirty="0">
              <a:solidFill>
                <a:schemeClr val="bg1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2000" b="1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01/05 </a:t>
            </a:r>
            <a:r>
              <a:rPr lang="pt-BR" sz="2000" b="1" dirty="0">
                <a:solidFill>
                  <a:schemeClr val="bg1">
                    <a:lumMod val="95000"/>
                  </a:schemeClr>
                </a:solidFill>
                <a:latin typeface="Franklin Gothic Medium Cond"/>
              </a:rPr>
              <a:t>♥</a:t>
            </a:r>
            <a:r>
              <a:rPr lang="pt-BR" sz="2000" b="1" dirty="0" smtClean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pt-BR" sz="2000" b="1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Anderson Nagel</a:t>
            </a:r>
            <a:endParaRPr lang="pt-BR" sz="2000" dirty="0">
              <a:solidFill>
                <a:schemeClr val="bg1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2000" b="1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14/05 </a:t>
            </a:r>
            <a:r>
              <a:rPr lang="pt-BR" sz="2000" b="1" dirty="0">
                <a:solidFill>
                  <a:schemeClr val="bg1">
                    <a:lumMod val="95000"/>
                  </a:schemeClr>
                </a:solidFill>
                <a:latin typeface="Franklin Gothic Medium Cond"/>
              </a:rPr>
              <a:t>♥</a:t>
            </a:r>
            <a:r>
              <a:rPr lang="pt-BR" sz="2000" b="1" dirty="0" smtClean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pt-BR" sz="2000" b="1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Ruthe </a:t>
            </a:r>
            <a:r>
              <a:rPr lang="pt-BR" sz="2000" b="1" dirty="0" err="1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Röder</a:t>
            </a:r>
            <a:endParaRPr lang="pt-BR" sz="2000" dirty="0">
              <a:solidFill>
                <a:schemeClr val="bg1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2000" b="1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14/05 </a:t>
            </a:r>
            <a:r>
              <a:rPr lang="pt-BR" sz="2000" b="1" dirty="0">
                <a:solidFill>
                  <a:schemeClr val="bg1">
                    <a:lumMod val="95000"/>
                  </a:schemeClr>
                </a:solidFill>
                <a:latin typeface="Franklin Gothic Medium Cond"/>
              </a:rPr>
              <a:t>♥</a:t>
            </a:r>
            <a:r>
              <a:rPr lang="pt-BR" sz="2000" b="1" dirty="0" smtClean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pt-BR" sz="2000" b="1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Letícia Fernanda </a:t>
            </a:r>
            <a:r>
              <a:rPr lang="pt-BR" sz="2000" b="1" dirty="0" err="1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Fiedler</a:t>
            </a:r>
            <a:endParaRPr lang="pt-BR" sz="2000" dirty="0">
              <a:solidFill>
                <a:schemeClr val="bg1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2000" b="1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14/05 </a:t>
            </a:r>
            <a:r>
              <a:rPr lang="pt-BR" sz="2000" b="1" dirty="0">
                <a:solidFill>
                  <a:schemeClr val="bg1">
                    <a:lumMod val="95000"/>
                  </a:schemeClr>
                </a:solidFill>
                <a:latin typeface="Franklin Gothic Medium Cond"/>
              </a:rPr>
              <a:t>♥</a:t>
            </a:r>
            <a:r>
              <a:rPr lang="pt-BR" sz="2000" b="1" dirty="0" smtClean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pt-BR" sz="2000" b="1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Jackson Luis </a:t>
            </a:r>
            <a:r>
              <a:rPr lang="pt-BR" sz="2000" b="1" dirty="0" err="1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Vageleski</a:t>
            </a:r>
            <a:endParaRPr lang="pt-BR" sz="2000" dirty="0">
              <a:solidFill>
                <a:schemeClr val="bg1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2000" b="1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31/07 </a:t>
            </a:r>
            <a:r>
              <a:rPr lang="pt-BR" sz="2000" b="1" dirty="0">
                <a:solidFill>
                  <a:schemeClr val="bg1">
                    <a:lumMod val="95000"/>
                  </a:schemeClr>
                </a:solidFill>
                <a:latin typeface="Franklin Gothic Medium Cond"/>
              </a:rPr>
              <a:t>♥</a:t>
            </a:r>
            <a:r>
              <a:rPr lang="pt-BR" sz="2000" b="1" dirty="0" smtClean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pt-BR" sz="2000" b="1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Amanda Nicole Alves</a:t>
            </a:r>
            <a:endParaRPr lang="pt-BR" sz="2000" dirty="0">
              <a:solidFill>
                <a:schemeClr val="bg1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2000" b="1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11/09 </a:t>
            </a:r>
            <a:r>
              <a:rPr lang="pt-BR" sz="2000" b="1" dirty="0">
                <a:solidFill>
                  <a:schemeClr val="bg1">
                    <a:lumMod val="95000"/>
                  </a:schemeClr>
                </a:solidFill>
                <a:latin typeface="Franklin Gothic Medium Cond"/>
              </a:rPr>
              <a:t>♥</a:t>
            </a:r>
            <a:r>
              <a:rPr lang="pt-BR" sz="2000" b="1" dirty="0" smtClean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pt-BR" sz="2000" b="1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Victoria Will</a:t>
            </a:r>
            <a:endParaRPr lang="pt-BR" sz="2000" dirty="0">
              <a:solidFill>
                <a:schemeClr val="bg1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2000" b="1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11/09 </a:t>
            </a:r>
            <a:r>
              <a:rPr lang="pt-BR" sz="2000" b="1" dirty="0">
                <a:solidFill>
                  <a:schemeClr val="bg1">
                    <a:lumMod val="95000"/>
                  </a:schemeClr>
                </a:solidFill>
                <a:latin typeface="Franklin Gothic Medium Cond"/>
              </a:rPr>
              <a:t>♥</a:t>
            </a:r>
            <a:r>
              <a:rPr lang="pt-BR" sz="2000" b="1" dirty="0" smtClean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pt-BR" sz="2000" b="1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Juliana </a:t>
            </a:r>
            <a:r>
              <a:rPr lang="pt-BR" sz="2000" b="1" dirty="0" err="1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Mikoseit</a:t>
            </a:r>
            <a:endParaRPr lang="pt-BR" sz="2000" dirty="0">
              <a:solidFill>
                <a:schemeClr val="bg1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2000" b="1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30/10 </a:t>
            </a:r>
            <a:r>
              <a:rPr lang="pt-BR" sz="2000" b="1" dirty="0">
                <a:solidFill>
                  <a:schemeClr val="bg1">
                    <a:lumMod val="95000"/>
                  </a:schemeClr>
                </a:solidFill>
                <a:latin typeface="Franklin Gothic Medium Cond"/>
              </a:rPr>
              <a:t>♥</a:t>
            </a:r>
            <a:r>
              <a:rPr lang="pt-BR" sz="2000" b="1" dirty="0" smtClean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pt-BR" sz="2000" b="1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Rafael </a:t>
            </a:r>
            <a:r>
              <a:rPr lang="pt-BR" sz="2000" b="1" dirty="0" err="1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Wiesner</a:t>
            </a:r>
            <a:endParaRPr lang="pt-BR" sz="2000" dirty="0">
              <a:solidFill>
                <a:schemeClr val="bg1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2000" b="1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11/12 </a:t>
            </a:r>
            <a:r>
              <a:rPr lang="pt-BR" sz="2000" b="1" dirty="0">
                <a:solidFill>
                  <a:schemeClr val="bg1">
                    <a:lumMod val="95000"/>
                  </a:schemeClr>
                </a:solidFill>
                <a:latin typeface="Franklin Gothic Medium Cond"/>
              </a:rPr>
              <a:t>♥</a:t>
            </a:r>
            <a:r>
              <a:rPr lang="pt-BR" sz="2000" b="1" dirty="0" smtClean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pt-BR" sz="2000" b="1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Fabiano </a:t>
            </a:r>
            <a:r>
              <a:rPr lang="pt-BR" sz="2000" b="1" dirty="0" err="1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Mikoseit</a:t>
            </a:r>
            <a:endParaRPr lang="pt-BR" sz="2000" dirty="0">
              <a:solidFill>
                <a:schemeClr val="bg1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2000" b="1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25/12 </a:t>
            </a:r>
            <a:r>
              <a:rPr lang="pt-BR" sz="2000" b="1" dirty="0">
                <a:solidFill>
                  <a:schemeClr val="bg1">
                    <a:lumMod val="95000"/>
                  </a:schemeClr>
                </a:solidFill>
                <a:latin typeface="Franklin Gothic Medium Cond"/>
              </a:rPr>
              <a:t>♥</a:t>
            </a:r>
            <a:r>
              <a:rPr lang="pt-BR" sz="2000" b="1" dirty="0" smtClean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pt-BR" sz="2000" b="1" dirty="0" err="1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Jaisson</a:t>
            </a:r>
            <a:r>
              <a:rPr lang="pt-BR" sz="2000" b="1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pt-BR" sz="2000" b="1" dirty="0" err="1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Umlauf</a:t>
            </a:r>
            <a:endParaRPr lang="pt-BR" sz="2000" dirty="0">
              <a:solidFill>
                <a:schemeClr val="bg1">
                  <a:lumMod val="95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9473" y="1143000"/>
            <a:ext cx="2936787" cy="3610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758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0251" y="-2000249"/>
            <a:ext cx="5143499" cy="9143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255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11560" y="123478"/>
            <a:ext cx="7776864" cy="50013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JUBILEU DE CONFIRMAÇÃO (13/11/1994)</a:t>
            </a:r>
            <a:endParaRPr lang="pt-BR" sz="2400" dirty="0">
              <a:solidFill>
                <a:schemeClr val="bg1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r>
              <a:rPr lang="pt-BR" sz="400" b="1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 </a:t>
            </a:r>
            <a:endParaRPr lang="pt-BR" sz="400" dirty="0" smtClean="0">
              <a:solidFill>
                <a:schemeClr val="bg1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2200" b="1" dirty="0" smtClean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Rosilda </a:t>
            </a:r>
            <a:r>
              <a:rPr lang="pt-BR" sz="2200" b="1" dirty="0" smtClean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Schmidt </a:t>
            </a:r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latin typeface="Franklin Gothic Medium Cond"/>
              </a:rPr>
              <a:t>♥</a:t>
            </a:r>
            <a:endParaRPr lang="pt-BR" sz="2200" dirty="0">
              <a:solidFill>
                <a:schemeClr val="bg1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2200" b="1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Ricardo </a:t>
            </a:r>
            <a:r>
              <a:rPr lang="pt-BR" sz="2200" b="1" dirty="0" err="1" smtClean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Krüger</a:t>
            </a:r>
            <a:r>
              <a:rPr lang="pt-BR" sz="2200" b="1" dirty="0" smtClean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latin typeface="Franklin Gothic Medium Cond"/>
              </a:rPr>
              <a:t>♥</a:t>
            </a:r>
            <a:endParaRPr lang="pt-BR" sz="2200" dirty="0">
              <a:solidFill>
                <a:schemeClr val="bg1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2200" b="1" dirty="0" err="1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Gezon</a:t>
            </a:r>
            <a:r>
              <a:rPr lang="pt-BR" sz="2200" b="1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 Ricardo </a:t>
            </a:r>
            <a:r>
              <a:rPr lang="pt-BR" sz="2200" b="1" dirty="0" smtClean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Voigt </a:t>
            </a:r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latin typeface="Franklin Gothic Medium Cond"/>
              </a:rPr>
              <a:t>♥</a:t>
            </a:r>
            <a:endParaRPr lang="pt-BR" sz="2200" dirty="0">
              <a:solidFill>
                <a:schemeClr val="bg1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200" b="1" dirty="0" err="1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Salete</a:t>
            </a:r>
            <a:r>
              <a:rPr lang="en-US" sz="2200" b="1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200" b="1" dirty="0" smtClean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Jacobsen </a:t>
            </a:r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latin typeface="Franklin Gothic Medium Cond"/>
              </a:rPr>
              <a:t>♥</a:t>
            </a:r>
            <a:endParaRPr lang="pt-BR" sz="2200" dirty="0">
              <a:solidFill>
                <a:schemeClr val="bg1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200" b="1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Toni Walter </a:t>
            </a:r>
            <a:r>
              <a:rPr lang="en-US" sz="2200" b="1" dirty="0" smtClean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Pabst </a:t>
            </a:r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latin typeface="Franklin Gothic Medium Cond"/>
              </a:rPr>
              <a:t>♥</a:t>
            </a:r>
            <a:endParaRPr lang="pt-BR" sz="2200" dirty="0">
              <a:solidFill>
                <a:schemeClr val="bg1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200" b="1" dirty="0" err="1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Márcio</a:t>
            </a:r>
            <a:r>
              <a:rPr lang="en-US" sz="2200" b="1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200" b="1" dirty="0" smtClean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Scholz </a:t>
            </a:r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latin typeface="Franklin Gothic Medium Cond"/>
              </a:rPr>
              <a:t>♥</a:t>
            </a:r>
            <a:endParaRPr lang="pt-BR" sz="2200" dirty="0">
              <a:solidFill>
                <a:schemeClr val="bg1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200" b="1" dirty="0" err="1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Jonatas</a:t>
            </a:r>
            <a:r>
              <a:rPr lang="en-US" sz="2200" b="1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200" b="1" dirty="0" smtClean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Gabriel </a:t>
            </a:r>
            <a:r>
              <a:rPr lang="en-US" sz="2200" b="1" dirty="0" err="1" smtClean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Benkendorf</a:t>
            </a:r>
            <a:r>
              <a:rPr lang="en-US" sz="2200" b="1" dirty="0" smtClean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latin typeface="Franklin Gothic Medium Cond"/>
              </a:rPr>
              <a:t>♥</a:t>
            </a:r>
            <a:endParaRPr lang="pt-BR" sz="2200" dirty="0">
              <a:solidFill>
                <a:schemeClr val="bg1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200" b="1" dirty="0" err="1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Cleide</a:t>
            </a:r>
            <a:r>
              <a:rPr lang="en-US" sz="2200" b="1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200" b="1" dirty="0" err="1" smtClean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Polzin</a:t>
            </a:r>
            <a:r>
              <a:rPr lang="en-US" sz="2200" b="1" dirty="0" smtClean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latin typeface="Franklin Gothic Medium Cond"/>
              </a:rPr>
              <a:t>♥</a:t>
            </a:r>
            <a:endParaRPr lang="pt-BR" sz="2200" dirty="0">
              <a:solidFill>
                <a:schemeClr val="bg1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200" b="1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Scheila Bianca </a:t>
            </a:r>
            <a:r>
              <a:rPr lang="en-US" sz="2200" b="1" dirty="0" smtClean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Krause </a:t>
            </a:r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latin typeface="Franklin Gothic Medium Cond"/>
              </a:rPr>
              <a:t>♥</a:t>
            </a:r>
            <a:endParaRPr lang="pt-BR" sz="2200" dirty="0">
              <a:solidFill>
                <a:schemeClr val="bg1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200" b="1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Alison de </a:t>
            </a:r>
            <a:r>
              <a:rPr lang="en-US" sz="2200" b="1" dirty="0" err="1" smtClean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Amorin</a:t>
            </a:r>
            <a:r>
              <a:rPr lang="en-US" sz="2200" b="1" dirty="0" smtClean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latin typeface="Franklin Gothic Medium Cond"/>
              </a:rPr>
              <a:t>♥</a:t>
            </a:r>
            <a:endParaRPr lang="pt-BR" sz="2200" dirty="0">
              <a:solidFill>
                <a:schemeClr val="bg1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200" b="1" dirty="0" err="1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Andori</a:t>
            </a:r>
            <a:r>
              <a:rPr lang="en-US" sz="2200" b="1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200" b="1" dirty="0" err="1" smtClean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Mikoseit</a:t>
            </a:r>
            <a:r>
              <a:rPr lang="en-US" sz="2200" b="1" dirty="0" smtClean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latin typeface="Franklin Gothic Medium Cond"/>
              </a:rPr>
              <a:t>♥</a:t>
            </a:r>
            <a:endParaRPr lang="en-US" sz="2200" b="1" dirty="0" smtClean="0">
              <a:solidFill>
                <a:schemeClr val="bg1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200" b="1" dirty="0" err="1" smtClean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Quem</a:t>
            </a:r>
            <a:r>
              <a:rPr lang="en-US" sz="2200" b="1" dirty="0" smtClean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???</a:t>
            </a:r>
            <a:endParaRPr lang="pt-BR" sz="2200" dirty="0">
              <a:solidFill>
                <a:schemeClr val="bg1">
                  <a:lumMod val="95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627534"/>
            <a:ext cx="2759501" cy="2741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368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076305"/>
            <a:ext cx="8496944" cy="406375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11560" y="483518"/>
            <a:ext cx="51845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JESUS É O BOM PASTOR!</a:t>
            </a:r>
            <a:endParaRPr lang="pt-BR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4068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-1"/>
            <a:ext cx="4248472" cy="408391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3579862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</a:rPr>
              <a:t>♫ </a:t>
            </a:r>
            <a:r>
              <a:rPr lang="pt-BR" sz="6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CORAL DE RIO CERRO</a:t>
            </a:r>
            <a:r>
              <a:rPr lang="pt-BR" sz="6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</a:rPr>
              <a:t> ♫</a:t>
            </a:r>
          </a:p>
          <a:p>
            <a:pPr algn="ctr"/>
            <a:r>
              <a:rPr lang="pt-BR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APRESENTAÇÃO</a:t>
            </a:r>
            <a:endParaRPr lang="pt-BR" sz="3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4037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03998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11960" y="617369"/>
            <a:ext cx="4320480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7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OUVINDO</a:t>
            </a:r>
          </a:p>
          <a:p>
            <a:pPr algn="ctr"/>
            <a:r>
              <a:rPr lang="pt-BR" sz="7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PALAVRA!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♥</a:t>
            </a:r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 Cond"/>
              </a:rPr>
              <a:t>♥♥♥♥</a:t>
            </a:r>
            <a:endParaRPr lang="pt-BR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APOCALIPSE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5.11-14</a:t>
            </a:r>
            <a:endParaRPr lang="pt-BR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9403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297" y="267494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OLHEI OUTRA VEZ 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 OUVI MUITOS ANJOS, MILHÕES E MILHÕES DELES. ESTAVAM DE PÉ 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EM VOLTA DO TRONO, 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DOS QUATRO SERES VIVOS 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 DOS LÍDERES...</a:t>
            </a:r>
            <a:endParaRPr lang="pt-BR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847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339502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ELES CANTAVAM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COM VOZ FORTE: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O CORDEIRO QUE FOI MORTO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É DIGNO DE RECEBER 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PODER E RIQUEZA, 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SABEDORIA E FORÇA,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HONRA, GLÓRIA E LOUVOR.</a:t>
            </a:r>
            <a:endParaRPr lang="pt-BR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4949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411510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ENTÃO, OUVI TODAS 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AS CRIATURAS QUE HÁ NO CÉU, NA TERRA, DEBAIXO DA TERRA E NO MAR, ISTO É, 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TODAS AS CRIATURAS DO UNIVERSO, 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QUE CANTAVAM:</a:t>
            </a:r>
          </a:p>
        </p:txBody>
      </p:sp>
    </p:spTree>
    <p:extLst>
      <p:ext uri="{BB962C8B-B14F-4D97-AF65-F5344CB8AC3E}">
        <p14:creationId xmlns:p14="http://schemas.microsoft.com/office/powerpoint/2010/main" val="531377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1501" y="627534"/>
            <a:ext cx="9144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AO QUE ESTÁ SENTADO 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NO TRONO E AO CORDEIRO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PERTENCEM 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O LOUVOR E A HONRA, 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 GLÓRIA E O PODER 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PARA TODO O SEMPRE!</a:t>
            </a: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1587104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699542"/>
            <a:ext cx="91440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OS QUATRO SERES RESPONDIAM: AMÉM!</a:t>
            </a:r>
          </a:p>
          <a:p>
            <a:pPr algn="ctr"/>
            <a:r>
              <a:rPr lang="pt-B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OS LÍDERES CAÍRAM</a:t>
            </a:r>
          </a:p>
          <a:p>
            <a:pPr algn="ctr"/>
            <a:r>
              <a:rPr lang="pt-B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DE JOELHOS E</a:t>
            </a:r>
          </a:p>
          <a:p>
            <a:pPr algn="ctr"/>
            <a:r>
              <a:rPr lang="pt-B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O ADORARAM.</a:t>
            </a:r>
            <a:endParaRPr lang="pt-BR" sz="4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958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0" y="494258"/>
            <a:ext cx="9144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SENHOR! DÁ TEMPO PRA MIM</a:t>
            </a:r>
          </a:p>
          <a:p>
            <a:pPr algn="ctr"/>
            <a:r>
              <a:rPr lang="pt-B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OCUPAR MINHA</a:t>
            </a:r>
          </a:p>
          <a:p>
            <a:pPr algn="ctr"/>
            <a:r>
              <a:rPr lang="pt-B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VIDA CONTIGO (2X).</a:t>
            </a:r>
          </a:p>
          <a:p>
            <a:pPr algn="ctr"/>
            <a:r>
              <a:rPr lang="pt-B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SENÃO EU VOU PELO VENTO</a:t>
            </a:r>
          </a:p>
          <a:p>
            <a:pPr algn="ctr"/>
            <a:r>
              <a:rPr lang="pt-B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PERCO MEU TEMPO,</a:t>
            </a:r>
          </a:p>
          <a:p>
            <a:pPr algn="ctr"/>
            <a:r>
              <a:rPr lang="pt-B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CAINDO EM PERIGO (2X).</a:t>
            </a:r>
            <a:endParaRPr lang="pt-BR" sz="4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1252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0"/>
            <a:ext cx="72008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770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0"/>
            <a:ext cx="6768752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778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2285"/>
            <a:ext cx="5277701" cy="5129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687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-1"/>
            <a:ext cx="4248472" cy="408391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3579862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</a:rPr>
              <a:t>♫ </a:t>
            </a:r>
            <a:r>
              <a:rPr lang="pt-BR" sz="6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CORAL DE RIO CERRO</a:t>
            </a:r>
            <a:r>
              <a:rPr lang="pt-BR" sz="6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</a:rPr>
              <a:t> ♫</a:t>
            </a:r>
          </a:p>
          <a:p>
            <a:pPr algn="ctr"/>
            <a:r>
              <a:rPr lang="pt-BR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APRESENTAÇÃO</a:t>
            </a:r>
            <a:endParaRPr lang="pt-BR" sz="3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5320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708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859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8344"/>
            <a:ext cx="8928992" cy="5125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79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Euclécio\Desktop\Decalque\Gratidão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011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4066282"/>
            <a:ext cx="9144000" cy="107721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rgbClr val="1A27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ALMOÇO &amp; INVESTIMENTOS</a:t>
            </a:r>
          </a:p>
          <a:p>
            <a:pPr algn="ctr"/>
            <a:r>
              <a:rPr lang="pt-BR" sz="3200" dirty="0" smtClean="0">
                <a:solidFill>
                  <a:srgbClr val="1A27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COMUNIDADE MARTIN LUTHER RUMO AO CENTENÁRIO!</a:t>
            </a:r>
            <a:endParaRPr lang="pt-BR" sz="3200" dirty="0">
              <a:solidFill>
                <a:srgbClr val="1A270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8149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411510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GRAÇAS DOU POR ESTA VIDA. 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PELO BEM QUE REVELOU.</a:t>
            </a:r>
            <a:b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GRAÇAS DOU PELO FUTURO 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 POR TUDO QUE PASSOU.</a:t>
            </a:r>
            <a:b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PELAS BÊNÇÃOS DERRAMADAS, 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PELA DOR, PELA AFLIÇÃO.</a:t>
            </a:r>
            <a:b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PELAS GRAÇAS REVELADAS, 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GRAÇAS DOU PELO PERDÃO.</a:t>
            </a:r>
            <a:endParaRPr lang="pt-BR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3835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-992" y="267494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GRAÇAS PELO AZUL CELESTE 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 POR NUVENS QUE HÁ TAMBÉM.</a:t>
            </a:r>
            <a:b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PELAS ROSAS NO CAMINHO 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 OS ESPINHOS QUE ELAS TÊM.</a:t>
            </a:r>
            <a:b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PELA ESCURIDÃO DA NOITE, 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PELA ESTRELA QUE BRILHOU.</a:t>
            </a:r>
            <a:b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PELA PRECE RESPONDIDA 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 A ESPERANÇA QUE FALHOU.</a:t>
            </a:r>
            <a:endParaRPr lang="pt-BR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0544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267494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PELA CRUZ E SOFRIMENTO 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 PELA RESSURREIÇÃO.</a:t>
            </a:r>
            <a:b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PELO AMOR QUE É SEM MEDIDA, PELA PAZ NO CORAÇÃO.</a:t>
            </a:r>
            <a:b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PELA LÁGRIMA VERTIDA 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 O CONSOLO QUE É SEM PAR.</a:t>
            </a:r>
            <a:b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PELO DOM DA ETERNA VIDA SEMPRE GRAÇAS HEI DE DAR.</a:t>
            </a:r>
            <a:endParaRPr lang="pt-BR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6629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K:\Imagem\Gentes\Mãos\am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-1"/>
            <a:ext cx="5616624" cy="5158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3939902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ORAÇÃO FINAL, PAI NOSSO &amp; BÊNÇÃO</a:t>
            </a:r>
            <a:endParaRPr lang="pt-BR" sz="4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9771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uclécio\Desktop\Decalque\Posto\Bênção0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4964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-1"/>
            <a:ext cx="4248472" cy="408391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3579862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</a:rPr>
              <a:t>♫ </a:t>
            </a:r>
            <a:r>
              <a:rPr lang="pt-BR" sz="6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CORAL DE RIO CERRO</a:t>
            </a:r>
            <a:r>
              <a:rPr lang="pt-BR" sz="6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</a:rPr>
              <a:t> ♫</a:t>
            </a:r>
          </a:p>
          <a:p>
            <a:pPr algn="ctr"/>
            <a:r>
              <a:rPr lang="pt-BR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POSLÚDIO</a:t>
            </a:r>
            <a:endParaRPr lang="pt-BR" sz="3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8012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"/>
            <a:ext cx="5832648" cy="443216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4083918"/>
            <a:ext cx="9144000" cy="110799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6600" dirty="0" smtClean="0">
                <a:solidFill>
                  <a:srgbClr val="1A27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HOMENAGEM</a:t>
            </a:r>
            <a:endParaRPr lang="pt-BR" sz="6600" dirty="0">
              <a:solidFill>
                <a:srgbClr val="1A270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5823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95486"/>
            <a:ext cx="8136904" cy="4948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111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591</TotalTime>
  <Words>436</Words>
  <Application>Microsoft Office PowerPoint</Application>
  <PresentationFormat>Apresentação na tela (16:9)</PresentationFormat>
  <Paragraphs>153</Paragraphs>
  <Slides>51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51</vt:i4>
      </vt:variant>
    </vt:vector>
  </HeadingPairs>
  <TitlesOfParts>
    <vt:vector size="52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Euclécio</dc:creator>
  <cp:lastModifiedBy>Euclécio</cp:lastModifiedBy>
  <cp:revision>21</cp:revision>
  <dcterms:created xsi:type="dcterms:W3CDTF">2019-05-02T10:04:54Z</dcterms:created>
  <dcterms:modified xsi:type="dcterms:W3CDTF">2019-05-04T20:22:08Z</dcterms:modified>
</cp:coreProperties>
</file>