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76"/>
  </p:notesMasterIdLst>
  <p:sldIdLst>
    <p:sldId id="422" r:id="rId3"/>
    <p:sldId id="423" r:id="rId4"/>
    <p:sldId id="424" r:id="rId5"/>
    <p:sldId id="425" r:id="rId6"/>
    <p:sldId id="257" r:id="rId7"/>
    <p:sldId id="386" r:id="rId8"/>
    <p:sldId id="321" r:id="rId9"/>
    <p:sldId id="427" r:id="rId10"/>
    <p:sldId id="428" r:id="rId11"/>
    <p:sldId id="429" r:id="rId12"/>
    <p:sldId id="357" r:id="rId13"/>
    <p:sldId id="430" r:id="rId14"/>
    <p:sldId id="426" r:id="rId15"/>
    <p:sldId id="306" r:id="rId16"/>
    <p:sldId id="260" r:id="rId17"/>
    <p:sldId id="431" r:id="rId18"/>
    <p:sldId id="292" r:id="rId19"/>
    <p:sldId id="293" r:id="rId20"/>
    <p:sldId id="295" r:id="rId21"/>
    <p:sldId id="294" r:id="rId22"/>
    <p:sldId id="305" r:id="rId23"/>
    <p:sldId id="258" r:id="rId24"/>
    <p:sldId id="432" r:id="rId25"/>
    <p:sldId id="433" r:id="rId26"/>
    <p:sldId id="447" r:id="rId27"/>
    <p:sldId id="435" r:id="rId28"/>
    <p:sldId id="436" r:id="rId29"/>
    <p:sldId id="437" r:id="rId30"/>
    <p:sldId id="438" r:id="rId31"/>
    <p:sldId id="439" r:id="rId32"/>
    <p:sldId id="434" r:id="rId33"/>
    <p:sldId id="448" r:id="rId34"/>
    <p:sldId id="465" r:id="rId35"/>
    <p:sldId id="442" r:id="rId36"/>
    <p:sldId id="443" r:id="rId37"/>
    <p:sldId id="444" r:id="rId38"/>
    <p:sldId id="445" r:id="rId39"/>
    <p:sldId id="446" r:id="rId40"/>
    <p:sldId id="387" r:id="rId41"/>
    <p:sldId id="440" r:id="rId42"/>
    <p:sldId id="441" r:id="rId43"/>
    <p:sldId id="363" r:id="rId44"/>
    <p:sldId id="449" r:id="rId45"/>
    <p:sldId id="450" r:id="rId46"/>
    <p:sldId id="369" r:id="rId47"/>
    <p:sldId id="451" r:id="rId48"/>
    <p:sldId id="452" r:id="rId49"/>
    <p:sldId id="453" r:id="rId50"/>
    <p:sldId id="454" r:id="rId51"/>
    <p:sldId id="416" r:id="rId52"/>
    <p:sldId id="418" r:id="rId53"/>
    <p:sldId id="417" r:id="rId54"/>
    <p:sldId id="419" r:id="rId55"/>
    <p:sldId id="393" r:id="rId56"/>
    <p:sldId id="259" r:id="rId57"/>
    <p:sldId id="301" r:id="rId58"/>
    <p:sldId id="266" r:id="rId59"/>
    <p:sldId id="320" r:id="rId60"/>
    <p:sldId id="461" r:id="rId61"/>
    <p:sldId id="455" r:id="rId62"/>
    <p:sldId id="456" r:id="rId63"/>
    <p:sldId id="290" r:id="rId64"/>
    <p:sldId id="414" r:id="rId65"/>
    <p:sldId id="460" r:id="rId66"/>
    <p:sldId id="458" r:id="rId67"/>
    <p:sldId id="467" r:id="rId68"/>
    <p:sldId id="466" r:id="rId69"/>
    <p:sldId id="459" r:id="rId70"/>
    <p:sldId id="464" r:id="rId71"/>
    <p:sldId id="457" r:id="rId72"/>
    <p:sldId id="462" r:id="rId73"/>
    <p:sldId id="463" r:id="rId74"/>
    <p:sldId id="282" r:id="rId75"/>
  </p:sldIdLst>
  <p:sldSz cx="9144000" cy="5143500" type="screen16x9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00"/>
    <a:srgbClr val="00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623" autoAdjust="0"/>
    <p:restoredTop sz="94660"/>
  </p:normalViewPr>
  <p:slideViewPr>
    <p:cSldViewPr>
      <p:cViewPr varScale="1">
        <p:scale>
          <a:sx n="81" d="100"/>
          <a:sy n="81" d="100"/>
        </p:scale>
        <p:origin x="82" y="413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16" Type="http://schemas.openxmlformats.org/officeDocument/2006/relationships/slide" Target="slides/slide1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theme" Target="theme/theme1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tableStyles" Target="tableStyle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BF36D8-F87C-43A3-8836-9F33E8E83C15}" type="datetimeFigureOut">
              <a:rPr lang="pt-BR" smtClean="0"/>
              <a:t>24/04/2021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1D60394-39BA-498F-9AE0-35C643E15C5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876747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D60394-39BA-498F-9AE0-35C643E15C5B}" type="slidenum">
              <a:rPr lang="pt-BR" smtClean="0"/>
              <a:t>61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054918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50F62-F1D5-48DD-BAB9-A7810CF8FA4B}" type="datetimeFigureOut">
              <a:rPr lang="pt-BR" smtClean="0"/>
              <a:t>24/04/2021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581B6-C873-467B-B6FC-8DE0B5CC77E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021705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50F62-F1D5-48DD-BAB9-A7810CF8FA4B}" type="datetimeFigureOut">
              <a:rPr lang="pt-BR" smtClean="0"/>
              <a:t>24/04/2021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581B6-C873-467B-B6FC-8DE0B5CC77E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236101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50F62-F1D5-48DD-BAB9-A7810CF8FA4B}" type="datetimeFigureOut">
              <a:rPr lang="pt-BR" smtClean="0"/>
              <a:t>24/04/2021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581B6-C873-467B-B6FC-8DE0B5CC77E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967251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50F62-F1D5-48DD-BAB9-A7810CF8FA4B}" type="datetimeFigureOut">
              <a:rPr lang="pt-BR" smtClean="0"/>
              <a:t>24/04/2021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581B6-C873-467B-B6FC-8DE0B5CC77E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471551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50F62-F1D5-48DD-BAB9-A7810CF8FA4B}" type="datetimeFigureOut">
              <a:rPr lang="pt-BR" smtClean="0"/>
              <a:t>24/04/2021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581B6-C873-467B-B6FC-8DE0B5CC77E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928935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50F62-F1D5-48DD-BAB9-A7810CF8FA4B}" type="datetimeFigureOut">
              <a:rPr lang="pt-BR" smtClean="0"/>
              <a:t>24/04/2021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581B6-C873-467B-B6FC-8DE0B5CC77E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270788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50F62-F1D5-48DD-BAB9-A7810CF8FA4B}" type="datetimeFigureOut">
              <a:rPr lang="pt-BR" smtClean="0"/>
              <a:t>24/04/2021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581B6-C873-467B-B6FC-8DE0B5CC77E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267394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50F62-F1D5-48DD-BAB9-A7810CF8FA4B}" type="datetimeFigureOut">
              <a:rPr lang="pt-BR" smtClean="0"/>
              <a:t>24/04/2021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581B6-C873-467B-B6FC-8DE0B5CC77E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058828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50F62-F1D5-48DD-BAB9-A7810CF8FA4B}" type="datetimeFigureOut">
              <a:rPr lang="pt-BR" smtClean="0"/>
              <a:t>24/04/2021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581B6-C873-467B-B6FC-8DE0B5CC77E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110403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50F62-F1D5-48DD-BAB9-A7810CF8FA4B}" type="datetimeFigureOut">
              <a:rPr lang="pt-BR" smtClean="0"/>
              <a:t>24/04/2021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581B6-C873-467B-B6FC-8DE0B5CC77E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842041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50F62-F1D5-48DD-BAB9-A7810CF8FA4B}" type="datetimeFigureOut">
              <a:rPr lang="pt-BR" smtClean="0"/>
              <a:t>24/04/2021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3581B6-C873-467B-B6FC-8DE0B5CC77E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293573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6DBCB-FA39-44B2-AC5A-660A46E650CB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24/04/2021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AD5BD-0B5C-408B-B540-21F33F7D04BD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592182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6DBCB-FA39-44B2-AC5A-660A46E650CB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24/04/2021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AD5BD-0B5C-408B-B540-21F33F7D04BD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502510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6DBCB-FA39-44B2-AC5A-660A46E650CB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24/04/2021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AD5BD-0B5C-408B-B540-21F33F7D04BD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519509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6DBCB-FA39-44B2-AC5A-660A46E650CB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24/04/2021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AD5BD-0B5C-408B-B540-21F33F7D04BD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350600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6DBCB-FA39-44B2-AC5A-660A46E650CB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24/04/2021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AD5BD-0B5C-408B-B540-21F33F7D04BD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230237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6DBCB-FA39-44B2-AC5A-660A46E650CB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24/04/2021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AD5BD-0B5C-408B-B540-21F33F7D04BD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13987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6DBCB-FA39-44B2-AC5A-660A46E650CB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24/04/2021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AD5BD-0B5C-408B-B540-21F33F7D04BD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890474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6DBCB-FA39-44B2-AC5A-660A46E650CB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24/04/2021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AD5BD-0B5C-408B-B540-21F33F7D04BD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434816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6DBCB-FA39-44B2-AC5A-660A46E650CB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24/04/2021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AD5BD-0B5C-408B-B540-21F33F7D04BD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897630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6DBCB-FA39-44B2-AC5A-660A46E650CB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24/04/2021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AD5BD-0B5C-408B-B540-21F33F7D04BD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568675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6DBCB-FA39-44B2-AC5A-660A46E650CB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24/04/2021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18AD5BD-0B5C-408B-B540-21F33F7D04BD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20678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450F62-F1D5-48DD-BAB9-A7810CF8FA4B}" type="datetimeFigureOut">
              <a:rPr lang="pt-BR" smtClean="0"/>
              <a:t>24/04/2021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3581B6-C873-467B-B6FC-8DE0B5CC77E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993543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46DBCB-FA39-44B2-AC5A-660A46E650CB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24/04/2021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8AD5BD-0B5C-408B-B540-21F33F7D04BD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84451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gif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8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8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8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8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8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8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95486"/>
            <a:ext cx="8640960" cy="4752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6960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7253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9897" y="86949"/>
            <a:ext cx="4029075" cy="1022985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78514"/>
            <a:ext cx="9144000" cy="3964986"/>
          </a:xfrm>
          <a:prstGeom prst="rect">
            <a:avLst/>
          </a:prstGeom>
        </p:spPr>
      </p:pic>
      <p:sp>
        <p:nvSpPr>
          <p:cNvPr id="5" name="Elipse 4"/>
          <p:cNvSpPr/>
          <p:nvPr/>
        </p:nvSpPr>
        <p:spPr>
          <a:xfrm>
            <a:off x="7602583" y="3301638"/>
            <a:ext cx="1254035" cy="1214845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>
                <a:solidFill>
                  <a:srgbClr val="002060"/>
                </a:solidFill>
                <a:latin typeface="Impact" panose="020B0806030902050204" pitchFamily="34" charset="0"/>
              </a:rPr>
              <a:t>1 METRO</a:t>
            </a:r>
          </a:p>
          <a:p>
            <a:pPr algn="ctr"/>
            <a:r>
              <a:rPr lang="pt-BR" dirty="0">
                <a:solidFill>
                  <a:srgbClr val="002060"/>
                </a:solidFill>
                <a:latin typeface="Impact" panose="020B0806030902050204" pitchFamily="34" charset="0"/>
              </a:rPr>
              <a:t>E MEIO </a:t>
            </a:r>
          </a:p>
        </p:txBody>
      </p:sp>
      <p:sp>
        <p:nvSpPr>
          <p:cNvPr id="6" name="CaixaDeTexto 5"/>
          <p:cNvSpPr txBox="1"/>
          <p:nvPr/>
        </p:nvSpPr>
        <p:spPr>
          <a:xfrm>
            <a:off x="7475220" y="2135777"/>
            <a:ext cx="15087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>
                <a:solidFill>
                  <a:schemeClr val="bg1"/>
                </a:solidFill>
              </a:rPr>
              <a:t>1,5m</a:t>
            </a:r>
          </a:p>
        </p:txBody>
      </p:sp>
    </p:spTree>
    <p:extLst>
      <p:ext uri="{BB962C8B-B14F-4D97-AF65-F5344CB8AC3E}">
        <p14:creationId xmlns:p14="http://schemas.microsoft.com/office/powerpoint/2010/main" val="101755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4992221" y="-837080"/>
            <a:ext cx="184731" cy="3000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pt-BR" sz="1350" dirty="0"/>
          </a:p>
        </p:txBody>
      </p:sp>
      <p:sp>
        <p:nvSpPr>
          <p:cNvPr id="4" name="CaixaDeTexto 3"/>
          <p:cNvSpPr txBox="1"/>
          <p:nvPr/>
        </p:nvSpPr>
        <p:spPr>
          <a:xfrm>
            <a:off x="0" y="292474"/>
            <a:ext cx="9144000" cy="1200329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3600" dirty="0">
                <a:solidFill>
                  <a:sysClr val="windowText" lastClr="000000"/>
                </a:solidFill>
                <a:latin typeface="Impact" panose="020B0806030902050204" pitchFamily="34" charset="0"/>
              </a:rPr>
              <a:t>CULTO DE CONFIRMAÇÃO</a:t>
            </a:r>
          </a:p>
          <a:p>
            <a:pPr algn="ctr"/>
            <a:r>
              <a:rPr lang="pt-BR" sz="3600" dirty="0">
                <a:solidFill>
                  <a:sysClr val="windowText" lastClr="000000"/>
                </a:solidFill>
                <a:latin typeface="Impact" panose="020B0806030902050204" pitchFamily="34" charset="0"/>
              </a:rPr>
              <a:t>TURMA / 2020 / ENSINO CONFIRMATÓRIO</a:t>
            </a:r>
          </a:p>
        </p:txBody>
      </p:sp>
      <p:sp>
        <p:nvSpPr>
          <p:cNvPr id="5" name="Retângulo Arredondado 4"/>
          <p:cNvSpPr/>
          <p:nvPr/>
        </p:nvSpPr>
        <p:spPr>
          <a:xfrm>
            <a:off x="524436" y="1704415"/>
            <a:ext cx="8058151" cy="1220321"/>
          </a:xfrm>
          <a:prstGeom prst="roundRect">
            <a:avLst/>
          </a:prstGeom>
          <a:noFill/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3000" dirty="0">
                <a:latin typeface="Impact" panose="020B0806030902050204" pitchFamily="34" charset="0"/>
              </a:rPr>
              <a:t>CECÍLIA KLEMZ – ISABELE LAMBERG ELLMER</a:t>
            </a:r>
          </a:p>
          <a:p>
            <a:pPr algn="ctr"/>
            <a:r>
              <a:rPr lang="pt-BR" sz="3000" dirty="0">
                <a:latin typeface="Impact" panose="020B0806030902050204" pitchFamily="34" charset="0"/>
              </a:rPr>
              <a:t>GUILHERME RÖDER DE OLIVEIRA – VINICIUS ELLMER</a:t>
            </a:r>
          </a:p>
        </p:txBody>
      </p:sp>
      <p:sp>
        <p:nvSpPr>
          <p:cNvPr id="7" name="Elipse 6"/>
          <p:cNvSpPr/>
          <p:nvPr/>
        </p:nvSpPr>
        <p:spPr>
          <a:xfrm>
            <a:off x="524436" y="3176868"/>
            <a:ext cx="2420470" cy="161364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sz="1350"/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477" y="3459256"/>
            <a:ext cx="1498909" cy="1089212"/>
          </a:xfrm>
          <a:prstGeom prst="rect">
            <a:avLst/>
          </a:prstGeom>
        </p:spPr>
      </p:pic>
      <p:sp>
        <p:nvSpPr>
          <p:cNvPr id="9" name="Retângulo Arredondado 8"/>
          <p:cNvSpPr/>
          <p:nvPr/>
        </p:nvSpPr>
        <p:spPr>
          <a:xfrm>
            <a:off x="3186954" y="3176868"/>
            <a:ext cx="5395632" cy="1613647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100" dirty="0">
                <a:solidFill>
                  <a:schemeClr val="tx1"/>
                </a:solidFill>
                <a:latin typeface="Impact" panose="020B0806030902050204" pitchFamily="34" charset="0"/>
              </a:rPr>
              <a:t>DOMINGO, </a:t>
            </a:r>
            <a:r>
              <a:rPr lang="pt-BR" sz="2100" dirty="0">
                <a:solidFill>
                  <a:schemeClr val="tx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Impact" panose="020B0806030902050204" pitchFamily="34" charset="0"/>
              </a:rPr>
              <a:t>25 DE ABRIL </a:t>
            </a:r>
            <a:r>
              <a:rPr lang="pt-BR" sz="2100" dirty="0">
                <a:solidFill>
                  <a:schemeClr val="tx1"/>
                </a:solidFill>
                <a:latin typeface="Impact" panose="020B0806030902050204" pitchFamily="34" charset="0"/>
              </a:rPr>
              <a:t>DE 2021, 9 HORAS.</a:t>
            </a:r>
          </a:p>
          <a:p>
            <a:pPr algn="ctr"/>
            <a:r>
              <a:rPr lang="pt-BR" sz="2100" dirty="0">
                <a:solidFill>
                  <a:schemeClr val="tx1"/>
                </a:solidFill>
                <a:latin typeface="Impact" panose="020B0806030902050204" pitchFamily="34" charset="0"/>
              </a:rPr>
              <a:t>DEVIDO À REGRA DE </a:t>
            </a:r>
            <a:r>
              <a:rPr lang="pt-BR" sz="2100" dirty="0">
                <a:solidFill>
                  <a:schemeClr val="tx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Impact" panose="020B0806030902050204" pitchFamily="34" charset="0"/>
              </a:rPr>
              <a:t>25%</a:t>
            </a:r>
            <a:r>
              <a:rPr lang="pt-BR" sz="2100" dirty="0">
                <a:solidFill>
                  <a:schemeClr val="tx1"/>
                </a:solidFill>
                <a:latin typeface="Impact" panose="020B0806030902050204" pitchFamily="34" charset="0"/>
              </a:rPr>
              <a:t> PEDIMOS QUE...</a:t>
            </a:r>
          </a:p>
          <a:p>
            <a:pPr algn="ctr"/>
            <a:r>
              <a:rPr lang="pt-BR" sz="2100" dirty="0">
                <a:solidFill>
                  <a:schemeClr val="tx1"/>
                </a:solidFill>
                <a:latin typeface="Impact" panose="020B0806030902050204" pitchFamily="34" charset="0"/>
              </a:rPr>
              <a:t>DÊEM PREFERÊNCIA ÀS FAMÍLIAS ENVOLVIDAS.</a:t>
            </a:r>
          </a:p>
        </p:txBody>
      </p:sp>
    </p:spTree>
    <p:extLst>
      <p:ext uri="{BB962C8B-B14F-4D97-AF65-F5344CB8AC3E}">
        <p14:creationId xmlns:p14="http://schemas.microsoft.com/office/powerpoint/2010/main" val="1516407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0" y="3291830"/>
            <a:ext cx="9149514" cy="160043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54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SEJAM </a:t>
            </a:r>
            <a:r>
              <a:rPr lang="pt-BR" sz="5400" dirty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TODOS BEM-VINDOS</a:t>
            </a:r>
            <a:r>
              <a:rPr lang="pt-BR" sz="5400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!</a:t>
            </a:r>
          </a:p>
          <a:p>
            <a:pPr algn="ctr"/>
            <a:r>
              <a:rPr lang="pt-BR" sz="4400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- CULTO DE CONFIRMAÇÃO -</a:t>
            </a:r>
            <a:endParaRPr lang="pt-BR" sz="4400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  <p:pic>
        <p:nvPicPr>
          <p:cNvPr id="5123" name="Picture 3" descr="K:\Gifs\Gente\Lutero\va00805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3" y="134567"/>
            <a:ext cx="3120116" cy="3085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837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0" y="3291830"/>
            <a:ext cx="91440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800" dirty="0" smtClean="0">
                <a:ln>
                  <a:solidFill>
                    <a:srgbClr val="002060"/>
                  </a:solidFill>
                </a:ln>
                <a:solidFill>
                  <a:schemeClr val="bg2"/>
                </a:solidFill>
                <a:latin typeface="Impact" panose="020B0806030902050204" pitchFamily="34" charset="0"/>
              </a:rPr>
              <a:t>Liturgia </a:t>
            </a:r>
            <a:r>
              <a:rPr lang="pt-BR" sz="8800" dirty="0">
                <a:ln>
                  <a:solidFill>
                    <a:srgbClr val="002060"/>
                  </a:solidFill>
                </a:ln>
                <a:solidFill>
                  <a:schemeClr val="bg2"/>
                </a:solidFill>
                <a:latin typeface="Impact" panose="020B0806030902050204" pitchFamily="34" charset="0"/>
              </a:rPr>
              <a:t>d</a:t>
            </a:r>
            <a:r>
              <a:rPr lang="pt-BR" sz="8800" dirty="0" smtClean="0">
                <a:ln>
                  <a:solidFill>
                    <a:srgbClr val="002060"/>
                  </a:solidFill>
                </a:ln>
                <a:solidFill>
                  <a:schemeClr val="bg2"/>
                </a:solidFill>
                <a:latin typeface="Impact" panose="020B0806030902050204" pitchFamily="34" charset="0"/>
              </a:rPr>
              <a:t>e Entrada</a:t>
            </a:r>
            <a:endParaRPr lang="pt-BR" sz="8800" dirty="0">
              <a:ln>
                <a:solidFill>
                  <a:srgbClr val="002060"/>
                </a:solidFill>
              </a:ln>
              <a:solidFill>
                <a:schemeClr val="bg2"/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7210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>
            <a:off x="0" y="2859782"/>
            <a:ext cx="9155023" cy="2123658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r"/>
            <a:r>
              <a:rPr lang="pt-BR" sz="2800" dirty="0">
                <a:ln>
                  <a:solidFill>
                    <a:sysClr val="windowText" lastClr="000000"/>
                  </a:solidFill>
                </a:ln>
                <a:solidFill>
                  <a:prstClr val="white"/>
                </a:solidFill>
                <a:latin typeface="Impact" panose="020B0806030902050204" pitchFamily="34" charset="0"/>
              </a:rPr>
              <a:t>     </a:t>
            </a:r>
            <a:r>
              <a:rPr lang="pt-BR" sz="6000" dirty="0">
                <a:ln>
                  <a:solidFill>
                    <a:sysClr val="windowText" lastClr="000000"/>
                  </a:solidFill>
                </a:ln>
                <a:solidFill>
                  <a:prstClr val="white"/>
                </a:solidFill>
                <a:latin typeface="Impact" panose="020B0806030902050204" pitchFamily="34" charset="0"/>
              </a:rPr>
              <a:t>         </a:t>
            </a:r>
            <a:endParaRPr lang="pt-BR" sz="6000" dirty="0" smtClean="0">
              <a:ln>
                <a:solidFill>
                  <a:sysClr val="windowText" lastClr="000000"/>
                </a:solidFill>
              </a:ln>
              <a:solidFill>
                <a:prstClr val="white"/>
              </a:solidFill>
              <a:latin typeface="Impact" panose="020B0806030902050204" pitchFamily="34" charset="0"/>
            </a:endParaRPr>
          </a:p>
          <a:p>
            <a:pPr algn="r"/>
            <a:r>
              <a:rPr lang="pt-BR" sz="7200" dirty="0" smtClean="0">
                <a:ln>
                  <a:solidFill>
                    <a:sysClr val="windowText" lastClr="000000"/>
                  </a:solidFill>
                </a:ln>
                <a:solidFill>
                  <a:prstClr val="white"/>
                </a:solidFill>
                <a:latin typeface="Impact" panose="020B0806030902050204" pitchFamily="34" charset="0"/>
              </a:rPr>
              <a:t>RARIDADE</a:t>
            </a:r>
            <a:r>
              <a:rPr lang="pt-BR" sz="6000" b="1" dirty="0" smtClean="0">
                <a:ln>
                  <a:solidFill>
                    <a:sysClr val="windowText" lastClr="000000"/>
                  </a:solidFill>
                </a:ln>
                <a:solidFill>
                  <a:prstClr val="white"/>
                </a:solidFill>
                <a:latin typeface="Impact" panose="020B0806030902050204" pitchFamily="34" charset="0"/>
              </a:rPr>
              <a:t>  </a:t>
            </a:r>
            <a:endParaRPr lang="pt-BR" sz="6000" b="1" dirty="0">
              <a:ln>
                <a:solidFill>
                  <a:sysClr val="windowText" lastClr="000000"/>
                </a:solidFill>
              </a:ln>
              <a:solidFill>
                <a:prstClr val="white"/>
              </a:solidFill>
              <a:latin typeface="Impact" panose="020B0806030902050204" pitchFamily="34" charset="0"/>
            </a:endParaRPr>
          </a:p>
        </p:txBody>
      </p:sp>
      <p:pic>
        <p:nvPicPr>
          <p:cNvPr id="1029" name="Picture 5" descr="C:\Users\Euclécio\Downloads\Notinhas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3478"/>
            <a:ext cx="4017318" cy="4511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7378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5784" y="627534"/>
            <a:ext cx="9144000" cy="40626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dirty="0" smtClean="0">
                <a:solidFill>
                  <a:schemeClr val="bg1"/>
                </a:solidFill>
                <a:latin typeface="Impact" panose="020B0806030902050204" pitchFamily="34" charset="0"/>
              </a:rPr>
              <a:t>NÃO CONSIGO IR ALÉM DO TEU OLHAR.</a:t>
            </a:r>
            <a:br>
              <a:rPr lang="pt-BR" sz="4000" dirty="0" smtClean="0">
                <a:solidFill>
                  <a:schemeClr val="bg1"/>
                </a:solidFill>
                <a:latin typeface="Impact" panose="020B0806030902050204" pitchFamily="34" charset="0"/>
              </a:rPr>
            </a:br>
            <a:r>
              <a:rPr lang="pt-BR" sz="4000" dirty="0" smtClean="0">
                <a:solidFill>
                  <a:schemeClr val="bg1"/>
                </a:solidFill>
                <a:latin typeface="Impact" panose="020B0806030902050204" pitchFamily="34" charset="0"/>
              </a:rPr>
              <a:t>TUDO QUE EU CONSIGO É IMAGINAR.</a:t>
            </a:r>
            <a:br>
              <a:rPr lang="pt-BR" sz="4000" dirty="0" smtClean="0">
                <a:solidFill>
                  <a:schemeClr val="bg1"/>
                </a:solidFill>
                <a:latin typeface="Impact" panose="020B0806030902050204" pitchFamily="34" charset="0"/>
              </a:rPr>
            </a:br>
            <a:r>
              <a:rPr lang="pt-BR" sz="4000" dirty="0" smtClean="0">
                <a:solidFill>
                  <a:schemeClr val="bg1"/>
                </a:solidFill>
                <a:latin typeface="Impact" panose="020B0806030902050204" pitchFamily="34" charset="0"/>
              </a:rPr>
              <a:t>A RIQUEZA QUE EXISTE DENTRO DE VOCÊ.</a:t>
            </a:r>
          </a:p>
          <a:p>
            <a:pPr algn="ctr"/>
            <a:endParaRPr lang="pt-BR" dirty="0" smtClean="0">
              <a:solidFill>
                <a:schemeClr val="bg1"/>
              </a:solidFill>
              <a:latin typeface="Impact" panose="020B0806030902050204" pitchFamily="34" charset="0"/>
            </a:endParaRPr>
          </a:p>
          <a:p>
            <a:pPr algn="ctr"/>
            <a:r>
              <a:rPr lang="pt-BR" sz="4000" dirty="0" smtClean="0">
                <a:solidFill>
                  <a:schemeClr val="bg1"/>
                </a:solidFill>
                <a:latin typeface="Impact" panose="020B0806030902050204" pitchFamily="34" charset="0"/>
              </a:rPr>
              <a:t>O OURO, EU CONSIGO SÓ ADMIRAR,</a:t>
            </a:r>
            <a:br>
              <a:rPr lang="pt-BR" sz="4000" dirty="0" smtClean="0">
                <a:solidFill>
                  <a:schemeClr val="bg1"/>
                </a:solidFill>
                <a:latin typeface="Impact" panose="020B0806030902050204" pitchFamily="34" charset="0"/>
              </a:rPr>
            </a:br>
            <a:r>
              <a:rPr lang="pt-BR" sz="4000" dirty="0" smtClean="0">
                <a:solidFill>
                  <a:schemeClr val="bg1"/>
                </a:solidFill>
                <a:latin typeface="Impact" panose="020B0806030902050204" pitchFamily="34" charset="0"/>
              </a:rPr>
              <a:t>MAS, TE OLHANDO EU POSSO A DEUS ADORAR.</a:t>
            </a:r>
            <a:br>
              <a:rPr lang="pt-BR" sz="4000" dirty="0" smtClean="0">
                <a:solidFill>
                  <a:schemeClr val="bg1"/>
                </a:solidFill>
                <a:latin typeface="Impact" panose="020B0806030902050204" pitchFamily="34" charset="0"/>
              </a:rPr>
            </a:br>
            <a:r>
              <a:rPr lang="pt-BR" sz="4000" dirty="0" smtClean="0">
                <a:solidFill>
                  <a:schemeClr val="bg1"/>
                </a:solidFill>
                <a:latin typeface="Impact" panose="020B0806030902050204" pitchFamily="34" charset="0"/>
              </a:rPr>
              <a:t>SUA ALMA É O BEM QUE NUNCA ENVELHECERÁ.</a:t>
            </a:r>
            <a:endParaRPr lang="pt-BR" sz="4000" b="0" i="0" dirty="0">
              <a:solidFill>
                <a:schemeClr val="bg1"/>
              </a:solidFill>
              <a:effectLst/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5984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6762" y="8068"/>
            <a:ext cx="914400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dirty="0" smtClean="0">
                <a:solidFill>
                  <a:schemeClr val="bg1"/>
                </a:solidFill>
                <a:latin typeface="Impact" panose="020B0806030902050204" pitchFamily="34" charset="0"/>
              </a:rPr>
              <a:t>O PECADO NÃO CONSEGUE ESCONDER...</a:t>
            </a:r>
            <a:br>
              <a:rPr lang="pt-BR" sz="4000" dirty="0" smtClean="0">
                <a:solidFill>
                  <a:schemeClr val="bg1"/>
                </a:solidFill>
                <a:latin typeface="Impact" panose="020B0806030902050204" pitchFamily="34" charset="0"/>
              </a:rPr>
            </a:br>
            <a:r>
              <a:rPr lang="pt-BR" sz="4000" dirty="0" smtClean="0">
                <a:solidFill>
                  <a:schemeClr val="bg1"/>
                </a:solidFill>
                <a:latin typeface="Impact" panose="020B0806030902050204" pitchFamily="34" charset="0"/>
              </a:rPr>
              <a:t>A MARCA DE JESUS QUE EXISTE EM VOCÊ.</a:t>
            </a:r>
            <a:br>
              <a:rPr lang="pt-BR" sz="4000" dirty="0" smtClean="0">
                <a:solidFill>
                  <a:schemeClr val="bg1"/>
                </a:solidFill>
                <a:latin typeface="Impact" panose="020B0806030902050204" pitchFamily="34" charset="0"/>
              </a:rPr>
            </a:br>
            <a:r>
              <a:rPr lang="pt-BR" sz="4000" dirty="0" smtClean="0">
                <a:solidFill>
                  <a:schemeClr val="bg1"/>
                </a:solidFill>
                <a:latin typeface="Impact" panose="020B0806030902050204" pitchFamily="34" charset="0"/>
              </a:rPr>
              <a:t>O QUE VOCÊ FEZ OU DEIXOU DE FAZER...</a:t>
            </a:r>
            <a:br>
              <a:rPr lang="pt-BR" sz="4000" dirty="0" smtClean="0">
                <a:solidFill>
                  <a:schemeClr val="bg1"/>
                </a:solidFill>
                <a:latin typeface="Impact" panose="020B0806030902050204" pitchFamily="34" charset="0"/>
              </a:rPr>
            </a:br>
            <a:r>
              <a:rPr lang="pt-BR" sz="4000" dirty="0" smtClean="0">
                <a:solidFill>
                  <a:schemeClr val="bg1"/>
                </a:solidFill>
                <a:latin typeface="Impact" panose="020B0806030902050204" pitchFamily="34" charset="0"/>
              </a:rPr>
              <a:t>NÃO MUDOU O INÍCIO: </a:t>
            </a:r>
          </a:p>
          <a:p>
            <a:pPr algn="ctr"/>
            <a:r>
              <a:rPr lang="pt-BR" sz="4000" dirty="0" smtClean="0">
                <a:solidFill>
                  <a:srgbClr val="FFFF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Impact" panose="020B0806030902050204" pitchFamily="34" charset="0"/>
              </a:rPr>
              <a:t>DEUS ESCOLHEU VOCÊ!</a:t>
            </a:r>
            <a:br>
              <a:rPr lang="pt-BR" sz="4000" dirty="0" smtClean="0">
                <a:solidFill>
                  <a:srgbClr val="FFFF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Impact" panose="020B0806030902050204" pitchFamily="34" charset="0"/>
              </a:rPr>
            </a:br>
            <a:r>
              <a:rPr lang="pt-BR" sz="4000" dirty="0" smtClean="0">
                <a:solidFill>
                  <a:schemeClr val="bg1"/>
                </a:solidFill>
                <a:latin typeface="Impact" panose="020B0806030902050204" pitchFamily="34" charset="0"/>
              </a:rPr>
              <a:t>SUA RARIDADE NÃO ESTÁ NAQUILO... </a:t>
            </a:r>
          </a:p>
          <a:p>
            <a:pPr algn="ctr"/>
            <a:r>
              <a:rPr lang="pt-BR" sz="4000" dirty="0" smtClean="0">
                <a:solidFill>
                  <a:schemeClr val="bg1"/>
                </a:solidFill>
                <a:latin typeface="Impact" panose="020B0806030902050204" pitchFamily="34" charset="0"/>
              </a:rPr>
              <a:t>QUE VOCÊ POSSUI OU QUE SABE FAZER.</a:t>
            </a:r>
            <a:br>
              <a:rPr lang="pt-BR" sz="4000" dirty="0" smtClean="0">
                <a:solidFill>
                  <a:schemeClr val="bg1"/>
                </a:solidFill>
                <a:latin typeface="Impact" panose="020B0806030902050204" pitchFamily="34" charset="0"/>
              </a:rPr>
            </a:br>
            <a:r>
              <a:rPr lang="pt-BR" sz="4000" dirty="0" smtClean="0">
                <a:solidFill>
                  <a:schemeClr val="bg1"/>
                </a:solidFill>
                <a:latin typeface="Impact" panose="020B0806030902050204" pitchFamily="34" charset="0"/>
              </a:rPr>
              <a:t>ISSO É MISTÉRIO DE DEUS COM VOCÊ.</a:t>
            </a:r>
            <a:endParaRPr lang="pt-BR" sz="40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6728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-7893" y="51470"/>
            <a:ext cx="914400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dirty="0" smtClean="0">
                <a:solidFill>
                  <a:schemeClr val="bg1"/>
                </a:solidFill>
                <a:latin typeface="Impact" panose="020B0806030902050204" pitchFamily="34" charset="0"/>
              </a:rPr>
              <a:t>VOCÊ É UM ESPELHO QUE REFLETE </a:t>
            </a:r>
          </a:p>
          <a:p>
            <a:pPr algn="ctr"/>
            <a:r>
              <a:rPr lang="pt-BR" sz="3600" dirty="0" smtClean="0">
                <a:solidFill>
                  <a:schemeClr val="bg1"/>
                </a:solidFill>
                <a:latin typeface="Impact" panose="020B0806030902050204" pitchFamily="34" charset="0"/>
              </a:rPr>
              <a:t>A IMAGEM DO SENHOR.</a:t>
            </a:r>
            <a:br>
              <a:rPr lang="pt-BR" sz="3600" dirty="0" smtClean="0">
                <a:solidFill>
                  <a:schemeClr val="bg1"/>
                </a:solidFill>
                <a:latin typeface="Impact" panose="020B0806030902050204" pitchFamily="34" charset="0"/>
              </a:rPr>
            </a:br>
            <a:r>
              <a:rPr lang="pt-BR" sz="3600" dirty="0" smtClean="0">
                <a:solidFill>
                  <a:schemeClr val="bg1"/>
                </a:solidFill>
                <a:latin typeface="Impact" panose="020B0806030902050204" pitchFamily="34" charset="0"/>
              </a:rPr>
              <a:t>NÃO CHORE SE O MUNDO AINDA NÃO O NOTOU.</a:t>
            </a:r>
            <a:br>
              <a:rPr lang="pt-BR" sz="3600" dirty="0" smtClean="0">
                <a:solidFill>
                  <a:schemeClr val="bg1"/>
                </a:solidFill>
                <a:latin typeface="Impact" panose="020B0806030902050204" pitchFamily="34" charset="0"/>
              </a:rPr>
            </a:br>
            <a:r>
              <a:rPr lang="pt-BR" sz="3600" dirty="0" smtClean="0">
                <a:solidFill>
                  <a:schemeClr val="bg1"/>
                </a:solidFill>
                <a:latin typeface="Impact" panose="020B0806030902050204" pitchFamily="34" charset="0"/>
              </a:rPr>
              <a:t>JÁ É O BASTANTE DEUS RECONHECER O SEU VALOR.</a:t>
            </a:r>
            <a:br>
              <a:rPr lang="pt-BR" sz="3600" dirty="0" smtClean="0">
                <a:solidFill>
                  <a:schemeClr val="bg1"/>
                </a:solidFill>
                <a:latin typeface="Impact" panose="020B0806030902050204" pitchFamily="34" charset="0"/>
              </a:rPr>
            </a:br>
            <a:r>
              <a:rPr lang="pt-BR" sz="3600" dirty="0" smtClean="0">
                <a:solidFill>
                  <a:srgbClr val="FFFF00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Impact" panose="020B0806030902050204" pitchFamily="34" charset="0"/>
              </a:rPr>
              <a:t>VOCÊ É PRECIOSO!</a:t>
            </a:r>
          </a:p>
          <a:p>
            <a:pPr algn="ctr"/>
            <a:r>
              <a:rPr lang="pt-BR" sz="3600" dirty="0" smtClean="0">
                <a:solidFill>
                  <a:schemeClr val="bg1"/>
                </a:solidFill>
                <a:latin typeface="Impact" panose="020B0806030902050204" pitchFamily="34" charset="0"/>
              </a:rPr>
              <a:t>MAIS RARO QUE O OURO PURO DE OFIR.</a:t>
            </a:r>
            <a:br>
              <a:rPr lang="pt-BR" sz="3600" dirty="0" smtClean="0">
                <a:solidFill>
                  <a:schemeClr val="bg1"/>
                </a:solidFill>
                <a:latin typeface="Impact" panose="020B0806030902050204" pitchFamily="34" charset="0"/>
              </a:rPr>
            </a:br>
            <a:r>
              <a:rPr lang="pt-BR" sz="3600" dirty="0" smtClean="0">
                <a:solidFill>
                  <a:schemeClr val="bg1"/>
                </a:solidFill>
                <a:latin typeface="Impact" panose="020B0806030902050204" pitchFamily="34" charset="0"/>
              </a:rPr>
              <a:t>SE VOCÊ DESISTIU, DEUS NÃO VAI DESISTIR.</a:t>
            </a:r>
            <a:br>
              <a:rPr lang="pt-BR" sz="3600" dirty="0" smtClean="0">
                <a:solidFill>
                  <a:schemeClr val="bg1"/>
                </a:solidFill>
                <a:latin typeface="Impact" panose="020B0806030902050204" pitchFamily="34" charset="0"/>
              </a:rPr>
            </a:br>
            <a:r>
              <a:rPr lang="pt-BR" sz="3600" dirty="0" smtClean="0">
                <a:solidFill>
                  <a:schemeClr val="bg1"/>
                </a:solidFill>
                <a:latin typeface="Impact" panose="020B0806030902050204" pitchFamily="34" charset="0"/>
              </a:rPr>
              <a:t>ELE ESTÁ AQUI PRA TE LEVANTAR </a:t>
            </a:r>
          </a:p>
          <a:p>
            <a:pPr algn="ctr"/>
            <a:r>
              <a:rPr lang="pt-BR" sz="3600" dirty="0" smtClean="0">
                <a:solidFill>
                  <a:schemeClr val="bg1"/>
                </a:solidFill>
                <a:latin typeface="Impact" panose="020B0806030902050204" pitchFamily="34" charset="0"/>
              </a:rPr>
              <a:t>SE O MUNDO TE FIZER CAIR.</a:t>
            </a:r>
            <a:endParaRPr lang="pt-BR" sz="36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8406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79512" y="3435846"/>
            <a:ext cx="878497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50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O QUE É E</a:t>
            </a:r>
          </a:p>
          <a:p>
            <a:r>
              <a:rPr lang="pt-BR" sz="50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PARA QUE FAZER A CONFIRMAÇÃO?</a:t>
            </a:r>
            <a:endParaRPr lang="pt-BR" sz="5000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7772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267746" y="411510"/>
            <a:ext cx="4392488" cy="3960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2331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55172"/>
            <a:ext cx="9144000" cy="40386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251520" y="2470114"/>
            <a:ext cx="5849951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6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MOMENTO</a:t>
            </a:r>
          </a:p>
          <a:p>
            <a:r>
              <a:rPr lang="pt-BR" sz="6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DE ORAÇÃO</a:t>
            </a:r>
            <a:endParaRPr lang="pt-BR" sz="6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4915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0" y="123478"/>
            <a:ext cx="9144000" cy="50013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900" dirty="0" smtClean="0">
                <a:solidFill>
                  <a:schemeClr val="bg1"/>
                </a:solidFill>
                <a:latin typeface="Impact" panose="020B0806030902050204" pitchFamily="34" charset="0"/>
              </a:rPr>
              <a:t>ROSELI: QUERIDO DEUS! NESTE MOMENTO ESPECIAL, LEMBRAMOS E AGRADECEMOS PELAS FAMÍLIAS QUE BUSCARAM O SINAL DO BATISMO, PRESENTEANDO SEUS FILHOS E FILHAS COM A GRAÇA DE DEUS. LEMBRAMOS E AGRADECEMOS POR CADA PESSOA QUE SE DEDICOU EM TRANSMITIR A TUA PALAVRA AOS JOVENS. LEMBRAMOS E AGRADECEMOS POR SERMOS, COMO IGREJA, UMA GRANDE FAMÍLIA, ONDE PODEMOS SEGUIR JUNTOS OS PASSOS DE TEU FILHO JESUS. INTERCEDEMOS PELA COMUNIDAD</a:t>
            </a:r>
            <a:r>
              <a:rPr lang="pt-BR" sz="2900" dirty="0">
                <a:solidFill>
                  <a:schemeClr val="bg1"/>
                </a:solidFill>
                <a:latin typeface="Impact" panose="020B0806030902050204" pitchFamily="34" charset="0"/>
              </a:rPr>
              <a:t>E</a:t>
            </a:r>
            <a:r>
              <a:rPr lang="pt-BR" sz="2900" dirty="0" smtClean="0">
                <a:solidFill>
                  <a:schemeClr val="bg1"/>
                </a:solidFill>
                <a:latin typeface="Impact" panose="020B0806030902050204" pitchFamily="34" charset="0"/>
              </a:rPr>
              <a:t> E SUAS FAMÍLIAS. INTERCEDEMOS PARA QUE CADA PESSOA SIGA FIRME NO EVANGELHO QUE NOS FOI ENSINADO. EM NOME DE JESUS, AMÉM!</a:t>
            </a:r>
            <a:endParaRPr lang="pt-BR" sz="29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962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123478"/>
            <a:ext cx="914400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CREIO EM </a:t>
            </a:r>
            <a:r>
              <a:rPr lang="pt-BR" sz="2800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DEUS PAI</a:t>
            </a:r>
            <a:r>
              <a:rPr lang="pt-BR" sz="2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, </a:t>
            </a:r>
            <a:r>
              <a:rPr lang="pt-BR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TODO-PODEROSO, CRIADOR DO CÉU E DA TERRA.</a:t>
            </a:r>
            <a:r>
              <a:rPr lang="pt-BR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Calibri"/>
                <a:cs typeface="Times New Roman"/>
              </a:rPr>
              <a:t> </a:t>
            </a:r>
            <a:r>
              <a:rPr lang="pt-BR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E, EM </a:t>
            </a:r>
            <a:r>
              <a:rPr lang="pt-BR" sz="2800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JESUS CRISTO</a:t>
            </a:r>
            <a:r>
              <a:rPr lang="pt-BR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, SEU FILHO UNIGÊNITO, </a:t>
            </a:r>
          </a:p>
          <a:p>
            <a:pPr algn="ctr"/>
            <a:r>
              <a:rPr lang="pt-BR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NOSSO SENHOR, O QUAL FOI CONCEBIDO PELO ESPÍRITO SANTO,</a:t>
            </a:r>
            <a:br>
              <a:rPr lang="pt-BR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</a:br>
            <a:r>
              <a:rPr lang="pt-BR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NASCEU DA VIRGEM MARIA, PADECEU SOB O PODER DE PÔNCIO PILATOS, FOI CRUCIFICADO, MORTO E SEPULTADO, DESCEU </a:t>
            </a:r>
          </a:p>
          <a:p>
            <a:pPr algn="ctr"/>
            <a:r>
              <a:rPr lang="pt-BR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AO MUNDO DOS MORTOS, RESSUSCITOU NO TERCEIRO DIA,</a:t>
            </a:r>
            <a:br>
              <a:rPr lang="pt-BR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</a:br>
            <a:r>
              <a:rPr lang="pt-BR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SUBIU AO CÉU. E, ESTÁ SENTADO À DIREITA DE DEUS PAI, TODO-PODEROSO, DE ONDE VIRÁ PARA JULGAR OS VIVOS E OS MORTOS.</a:t>
            </a:r>
            <a:endParaRPr lang="pt-BR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/>
              <a:cs typeface="Times New Roman"/>
            </a:endParaRPr>
          </a:p>
          <a:p>
            <a:pPr algn="ctr"/>
            <a:r>
              <a:rPr lang="pt-BR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CREIO NO </a:t>
            </a:r>
            <a:r>
              <a:rPr lang="pt-BR" sz="2800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ESPÍRITO SANTO</a:t>
            </a:r>
            <a:r>
              <a:rPr lang="pt-BR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, NA SANTA IGREJA CRISTÃ, </a:t>
            </a:r>
          </a:p>
          <a:p>
            <a:pPr algn="ctr"/>
            <a:r>
              <a:rPr lang="pt-BR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A COMUNHÃO DOS SANTOS, NA REMISSÃO DOS PECADOS,</a:t>
            </a:r>
            <a:br>
              <a:rPr lang="pt-BR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</a:br>
            <a:r>
              <a:rPr lang="pt-BR" sz="28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/>
                <a:ea typeface="Calibri"/>
                <a:cs typeface="Times New Roman"/>
              </a:rPr>
              <a:t>NA RESSURREIÇÃO DO CORPO E NA VIDA ETERNA. AMÉM.</a:t>
            </a:r>
            <a:endParaRPr lang="pt-BR" sz="2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825266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555777" y="915567"/>
            <a:ext cx="4320480" cy="3888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8769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-24285" y="771550"/>
            <a:ext cx="9144000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200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DE CORAÇÃO, VOCÊS CONFESSAM </a:t>
            </a:r>
          </a:p>
          <a:p>
            <a:pPr algn="ctr"/>
            <a:r>
              <a:rPr lang="pt-BR" sz="4200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 BÍBLIA COMO ÚNICA REGRA </a:t>
            </a:r>
          </a:p>
          <a:p>
            <a:pPr algn="ctr"/>
            <a:r>
              <a:rPr lang="pt-BR" sz="4200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DA FÉ E DA VIDA CRISTÃ? </a:t>
            </a:r>
          </a:p>
          <a:p>
            <a:pPr algn="ctr"/>
            <a:r>
              <a:rPr lang="pt-BR" sz="4200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VOCÊS RESPEITAM A PALAVRA DE DEUS, </a:t>
            </a:r>
          </a:p>
          <a:p>
            <a:pPr algn="ctr"/>
            <a:r>
              <a:rPr lang="pt-BR" sz="4200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COMO ORIENTADORA PARA A SALVAÇÃO?</a:t>
            </a:r>
            <a:endParaRPr lang="pt-BR" sz="4200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1689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699542"/>
            <a:ext cx="914400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spc="-30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VOCÊS CREEM QUE JESUS CRISTO </a:t>
            </a:r>
          </a:p>
          <a:p>
            <a:pPr algn="ctr"/>
            <a:r>
              <a:rPr lang="pt-BR" sz="4400" spc="-30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É O ÚNICO CAMINHO </a:t>
            </a:r>
          </a:p>
          <a:p>
            <a:pPr algn="ctr"/>
            <a:r>
              <a:rPr lang="pt-BR" sz="4400" spc="-30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ENTRE DEUS E AS PESSOAS?</a:t>
            </a:r>
          </a:p>
          <a:p>
            <a:pPr algn="ctr"/>
            <a:r>
              <a:rPr lang="pt-BR" sz="4400" spc="-30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VOCÊS CREEM QUE,  ALÉM DELE, </a:t>
            </a:r>
          </a:p>
          <a:p>
            <a:pPr algn="ctr"/>
            <a:r>
              <a:rPr lang="pt-BR" sz="4400" spc="-30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NÃO HÁ NENHUM OUTRO SALVADOR?</a:t>
            </a:r>
            <a:endParaRPr lang="pt-BR" sz="4400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5645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699542"/>
            <a:ext cx="914400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4800" spc="-30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Times New Roman"/>
              </a:rPr>
              <a:t>DE CORAÇÃO, VOCÊS ESTÃO CONVENCIDOS DE QUE RECEBEMOS </a:t>
            </a:r>
          </a:p>
          <a:p>
            <a:pPr algn="ctr">
              <a:spcAft>
                <a:spcPts val="0"/>
              </a:spcAft>
            </a:pPr>
            <a:r>
              <a:rPr lang="pt-BR" sz="4800" spc="-30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Times New Roman"/>
              </a:rPr>
              <a:t>A SALVAÇÃO APENAS </a:t>
            </a:r>
          </a:p>
          <a:p>
            <a:pPr algn="ctr">
              <a:spcAft>
                <a:spcPts val="0"/>
              </a:spcAft>
            </a:pPr>
            <a:r>
              <a:rPr lang="pt-BR" sz="4800" spc="-30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Times New Roman"/>
              </a:rPr>
              <a:t>PELA GRAÇA DE DEUS</a:t>
            </a:r>
          </a:p>
          <a:p>
            <a:pPr algn="ctr">
              <a:spcAft>
                <a:spcPts val="0"/>
              </a:spcAft>
            </a:pPr>
            <a:r>
              <a:rPr lang="pt-BR" sz="4800" spc="-30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  <a:ea typeface="Times New Roman"/>
              </a:rPr>
              <a:t>E NÃO POR NOSSAS BOAS OBRAS?</a:t>
            </a:r>
            <a:endParaRPr lang="pt-BR" sz="4800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951704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771550"/>
            <a:ext cx="914400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spc="-30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VOCÊS QUEREM DEMONSTRAR </a:t>
            </a:r>
          </a:p>
          <a:p>
            <a:pPr algn="ctr"/>
            <a:r>
              <a:rPr lang="pt-BR" sz="4400" spc="-30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 FÉ NO TESTEMUNHO,  NA ORAÇÃO </a:t>
            </a:r>
          </a:p>
          <a:p>
            <a:pPr algn="ctr"/>
            <a:r>
              <a:rPr lang="pt-BR" sz="4400" spc="-30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 NA SANTIFICAÇÃO DA VIDA, </a:t>
            </a:r>
          </a:p>
          <a:p>
            <a:pPr algn="ctr"/>
            <a:r>
              <a:rPr lang="pt-BR" sz="4400" spc="-30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MANTENDO-SE EM FIDELIDADE À PALAVRA </a:t>
            </a:r>
          </a:p>
          <a:p>
            <a:pPr algn="ctr"/>
            <a:r>
              <a:rPr lang="pt-BR" sz="4400" spc="-30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 AOS SACRAMENTOS DE DEUS?</a:t>
            </a:r>
            <a:endParaRPr lang="pt-BR" sz="4400" dirty="0">
              <a:solidFill>
                <a:schemeClr val="bg2">
                  <a:lumMod val="1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8877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0" y="411510"/>
            <a:ext cx="91440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QUE A PALAVRA DE DEUS CONTINUE SENDO </a:t>
            </a:r>
          </a:p>
          <a:p>
            <a:pPr algn="ctr"/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 PRINCIPAL ORIENTAÇÃO DE VOCÊS.</a:t>
            </a:r>
          </a:p>
          <a:p>
            <a:pPr algn="ctr"/>
            <a:r>
              <a:rPr lang="pt-BR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QUE A VIDA EM COMUNHÃO SEJA UM DESAFIO CONSTANTE PARA O CRESCIMENTO. AMÉM!</a:t>
            </a:r>
            <a:endParaRPr lang="pt-BR" sz="4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1885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>
            <a:off x="0" y="3003798"/>
            <a:ext cx="9155023" cy="1754326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pPr algn="r"/>
            <a:r>
              <a:rPr lang="pt-BR" sz="5400" b="1" dirty="0" smtClean="0">
                <a:ln>
                  <a:solidFill>
                    <a:sysClr val="windowText" lastClr="000000"/>
                  </a:solidFill>
                </a:ln>
                <a:solidFill>
                  <a:prstClr val="white"/>
                </a:solidFill>
                <a:latin typeface="Impact" panose="020B0806030902050204" pitchFamily="34" charset="0"/>
              </a:rPr>
              <a:t>JESUS!</a:t>
            </a:r>
            <a:endParaRPr lang="pt-BR" sz="5400" b="1" dirty="0">
              <a:ln>
                <a:solidFill>
                  <a:sysClr val="windowText" lastClr="000000"/>
                </a:solidFill>
              </a:ln>
              <a:solidFill>
                <a:prstClr val="white"/>
              </a:solidFill>
              <a:latin typeface="Impact" panose="020B0806030902050204" pitchFamily="34" charset="0"/>
            </a:endParaRPr>
          </a:p>
          <a:p>
            <a:pPr algn="r"/>
            <a:r>
              <a:rPr lang="pt-BR" sz="5400" b="1" dirty="0" smtClean="0">
                <a:ln>
                  <a:solidFill>
                    <a:sysClr val="windowText" lastClr="000000"/>
                  </a:solidFill>
                </a:ln>
                <a:solidFill>
                  <a:prstClr val="white"/>
                </a:solidFill>
                <a:latin typeface="Impact" panose="020B0806030902050204" pitchFamily="34" charset="0"/>
              </a:rPr>
              <a:t>EM TUA PRESENÇA...</a:t>
            </a:r>
            <a:endParaRPr lang="pt-BR" sz="5400" b="1" dirty="0">
              <a:ln>
                <a:solidFill>
                  <a:sysClr val="windowText" lastClr="000000"/>
                </a:solidFill>
              </a:ln>
              <a:solidFill>
                <a:prstClr val="white"/>
              </a:solidFill>
              <a:latin typeface="Impact" panose="020B0806030902050204" pitchFamily="34" charset="0"/>
            </a:endParaRPr>
          </a:p>
        </p:txBody>
      </p:sp>
      <p:pic>
        <p:nvPicPr>
          <p:cNvPr id="1029" name="Picture 5" descr="C:\Users\Euclécio\Downloads\Notinhas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3478"/>
            <a:ext cx="4017318" cy="4511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8833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/: JESUS, EM TUA PRESENÇA...</a:t>
            </a:r>
          </a:p>
          <a:p>
            <a:pPr algn="ctr"/>
            <a:r>
              <a:rPr lang="pt-BR" sz="40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REUNIMO-NOS AQUI.</a:t>
            </a:r>
            <a:br>
              <a:rPr lang="pt-BR" sz="40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</a:br>
            <a:r>
              <a:rPr lang="pt-BR" sz="40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CONTEMPLAMOS TUA FACE...</a:t>
            </a:r>
          </a:p>
          <a:p>
            <a:pPr algn="ctr"/>
            <a:r>
              <a:rPr lang="pt-BR" sz="40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E RENDEMO-NOS A TI.</a:t>
            </a:r>
            <a:br>
              <a:rPr lang="pt-BR" sz="40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</a:br>
            <a:r>
              <a:rPr lang="pt-BR" sz="40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POIS UM DIA A TUA MORTE, </a:t>
            </a:r>
          </a:p>
          <a:p>
            <a:pPr algn="ctr"/>
            <a:r>
              <a:rPr lang="pt-BR" sz="40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TROUXE VIDA A TODOS NÓS.</a:t>
            </a:r>
            <a:br>
              <a:rPr lang="pt-BR" sz="40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</a:br>
            <a:r>
              <a:rPr lang="pt-BR" sz="40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E, NOS DEU COMPLETO ACESSO </a:t>
            </a:r>
          </a:p>
          <a:p>
            <a:pPr algn="ctr"/>
            <a:r>
              <a:rPr lang="pt-BR" sz="40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AO CORAÇÃO DO PAI. :/</a:t>
            </a:r>
            <a:endParaRPr lang="pt-BR" sz="4000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1851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O VÉU QUE SEPARAVA, </a:t>
            </a:r>
          </a:p>
          <a:p>
            <a:pPr algn="ctr"/>
            <a:r>
              <a:rPr lang="pt-BR" sz="40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JÁ NÃO SEPARA MAIS.</a:t>
            </a:r>
            <a:br>
              <a:rPr lang="pt-BR" sz="40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</a:br>
            <a:r>
              <a:rPr lang="pt-BR" sz="40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A LUZ QUE OUTRORA APAGADA,</a:t>
            </a:r>
          </a:p>
          <a:p>
            <a:pPr algn="ctr"/>
            <a:r>
              <a:rPr lang="pt-BR" sz="40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AGORA BRILHA E CADA DIA BRILHA MAIS.</a:t>
            </a:r>
            <a:br>
              <a:rPr lang="pt-BR" sz="40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</a:br>
            <a:r>
              <a:rPr lang="pt-BR" sz="40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SÓ P'RA TE ADORAR... </a:t>
            </a:r>
          </a:p>
          <a:p>
            <a:pPr algn="ctr"/>
            <a:r>
              <a:rPr lang="pt-BR" sz="40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E FAZER O TEU NOME GRANDE/GRANDE.</a:t>
            </a:r>
            <a:br>
              <a:rPr lang="pt-BR" sz="40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</a:br>
            <a:r>
              <a:rPr lang="pt-BR" sz="40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E, TE DAR O LOUVOR QUE É DEVIDO,</a:t>
            </a:r>
            <a:br>
              <a:rPr lang="pt-BR" sz="40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</a:br>
            <a:r>
              <a:rPr lang="pt-BR" sz="40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ESTAMOS NÓS AQUI.</a:t>
            </a:r>
            <a:endParaRPr lang="pt-BR" sz="4000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0592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267746" y="411510"/>
            <a:ext cx="4392488" cy="3960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626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0" y="3891943"/>
            <a:ext cx="9144000" cy="877163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5100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1 ª LEITURA / </a:t>
            </a:r>
            <a:r>
              <a:rPr lang="pt-BR" sz="51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SALMO 119.1-11</a:t>
            </a:r>
            <a:endParaRPr lang="pt-BR" sz="5100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784" y="267494"/>
            <a:ext cx="3723141" cy="3485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9869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0" y="339502"/>
            <a:ext cx="914400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4400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SENHOR! COMO SÃO FELIZES </a:t>
            </a:r>
            <a:endParaRPr lang="pt-BR" sz="4400" dirty="0" smtClean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Impact" panose="020B080603090205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44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OS </a:t>
            </a:r>
            <a:r>
              <a:rPr lang="pt-BR" sz="4400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 ANDAM NOS TEUS CAMINHOS.</a:t>
            </a:r>
            <a:endParaRPr lang="pt-BR" sz="4400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4400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FELIZES SÃO AQUELES </a:t>
            </a:r>
            <a:r>
              <a:rPr lang="pt-BR" sz="44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</a:t>
            </a:r>
          </a:p>
          <a:p>
            <a:pPr algn="ctr">
              <a:spcAft>
                <a:spcPts val="0"/>
              </a:spcAft>
            </a:pPr>
            <a:r>
              <a:rPr lang="pt-BR" sz="44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VIVEM </a:t>
            </a:r>
            <a:r>
              <a:rPr lang="pt-BR" sz="4400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CONFORME AS TUAS LEIS.</a:t>
            </a:r>
            <a:endParaRPr lang="pt-BR" sz="4400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4400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COMO SÃO FELIZES OS </a:t>
            </a:r>
            <a:r>
              <a:rPr lang="pt-BR" sz="44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</a:t>
            </a:r>
          </a:p>
          <a:p>
            <a:pPr algn="ctr">
              <a:spcAft>
                <a:spcPts val="0"/>
              </a:spcAft>
            </a:pPr>
            <a:r>
              <a:rPr lang="pt-BR" sz="44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 </a:t>
            </a:r>
            <a:r>
              <a:rPr lang="pt-BR" sz="4400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TODO O CORAÇÃO TE BUSCAM</a:t>
            </a:r>
            <a:r>
              <a:rPr lang="pt-BR" sz="44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pt-BR" sz="4400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9271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0" y="555526"/>
            <a:ext cx="914400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dirty="0"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NÃO PRATICAM O MAL E </a:t>
            </a:r>
            <a:r>
              <a:rPr lang="pt-BR" sz="4400" dirty="0" smtClean="0"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ANDAM </a:t>
            </a:r>
          </a:p>
          <a:p>
            <a:pPr algn="ctr"/>
            <a:r>
              <a:rPr lang="pt-BR" sz="4400" dirty="0" smtClean="0"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SEMPRE </a:t>
            </a:r>
            <a:r>
              <a:rPr lang="pt-BR" sz="4400" dirty="0"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NOS TEUS CAMINHOS.</a:t>
            </a:r>
            <a:br>
              <a:rPr lang="pt-BR" sz="4400" dirty="0"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4400" dirty="0"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TU ORDENASTE OS PRECEITOS </a:t>
            </a:r>
            <a:endParaRPr lang="pt-BR" sz="4400" dirty="0" smtClean="0">
              <a:solidFill>
                <a:schemeClr val="bg1"/>
              </a:solidFill>
              <a:latin typeface="Impact" panose="020B080603090205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pt-BR" sz="4400" dirty="0" smtClean="0"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PARA </a:t>
            </a:r>
            <a:r>
              <a:rPr lang="pt-BR" sz="4400" dirty="0"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 SEREM OBEDECIDOS.</a:t>
            </a:r>
            <a:br>
              <a:rPr lang="pt-BR" sz="4400" dirty="0"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4400" dirty="0"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 OS MEUS PASSOS SEJAM </a:t>
            </a:r>
            <a:endParaRPr lang="pt-BR" sz="4400" dirty="0" smtClean="0">
              <a:solidFill>
                <a:schemeClr val="bg1"/>
              </a:solidFill>
              <a:latin typeface="Impact" panose="020B080603090205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pt-BR" sz="4400" dirty="0" smtClean="0"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FIRMES </a:t>
            </a:r>
            <a:r>
              <a:rPr lang="pt-BR" sz="4400" dirty="0"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NAQUILO QUE APRENDI.</a:t>
            </a:r>
            <a:endParaRPr lang="pt-BR" sz="4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4898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411510"/>
            <a:ext cx="914400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dirty="0"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JAMAIS FICAREI </a:t>
            </a:r>
            <a:r>
              <a:rPr lang="pt-BR" sz="4400" dirty="0" smtClean="0"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DECEPCIONADO</a:t>
            </a:r>
          </a:p>
          <a:p>
            <a:pPr algn="ctr"/>
            <a:r>
              <a:rPr lang="pt-BR" sz="4400" dirty="0" smtClean="0"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 </a:t>
            </a:r>
            <a:r>
              <a:rPr lang="pt-BR" sz="4400" dirty="0"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OS TEUS MANDAMENTOS.</a:t>
            </a:r>
            <a:br>
              <a:rPr lang="pt-BR" sz="4400" dirty="0"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4400" dirty="0"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 CORAÇÃO SINCERO, </a:t>
            </a:r>
            <a:endParaRPr lang="pt-BR" sz="4400" dirty="0" smtClean="0">
              <a:solidFill>
                <a:schemeClr val="bg1"/>
              </a:solidFill>
              <a:latin typeface="Impact" panose="020B080603090205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pt-BR" sz="4400" dirty="0" smtClean="0"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VOU </a:t>
            </a:r>
            <a:r>
              <a:rPr lang="pt-BR" sz="4400" dirty="0"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APRENDER OS TEUS ENSINOS.</a:t>
            </a:r>
            <a:br>
              <a:rPr lang="pt-BR" sz="4400" dirty="0"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4400" dirty="0"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NUNCA ME ABANDONES, </a:t>
            </a:r>
            <a:endParaRPr lang="pt-BR" sz="4400" dirty="0" smtClean="0">
              <a:solidFill>
                <a:schemeClr val="bg1"/>
              </a:solidFill>
              <a:latin typeface="Impact" panose="020B080603090205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pt-BR" sz="4400" dirty="0" smtClean="0"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POIS </a:t>
            </a:r>
            <a:r>
              <a:rPr lang="pt-BR" sz="4400" dirty="0"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QUERO SEMPRE TE SEGUIR.</a:t>
            </a:r>
            <a:endParaRPr lang="pt-BR" sz="4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1772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6909" y="555526"/>
            <a:ext cx="9144000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sz="4400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COMO PODE O JOVEM ACERTAR? </a:t>
            </a:r>
            <a:endParaRPr lang="pt-BR" sz="4400" dirty="0" smtClean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Impact" panose="020B080603090205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44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VIVENDO </a:t>
            </a:r>
            <a:r>
              <a:rPr lang="pt-BR" sz="4400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COMO DIZ A PALAVRA.</a:t>
            </a:r>
            <a:br>
              <a:rPr lang="pt-BR" sz="4400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4400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POR ISSO, EU VOU TE BUSCAR </a:t>
            </a:r>
            <a:endParaRPr lang="pt-BR" sz="4400" dirty="0" smtClean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Impact" panose="020B080603090205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44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 </a:t>
            </a:r>
            <a:r>
              <a:rPr lang="pt-BR" sz="4400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TODO O MEU CORAÇÃO.</a:t>
            </a:r>
            <a:br>
              <a:rPr lang="pt-BR" sz="4400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pt-BR" sz="4400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PARA NÃO ERRAR, GUARDAREI </a:t>
            </a:r>
            <a:endParaRPr lang="pt-BR" sz="4400" dirty="0" smtClean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Impact" panose="020B080603090205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pt-BR" sz="44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 </a:t>
            </a:r>
            <a:r>
              <a:rPr lang="pt-BR" sz="4400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MEU CORAÇÃO A TUA PALAVRA.</a:t>
            </a:r>
            <a:endParaRPr lang="pt-BR" sz="4400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0890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183" y="0"/>
            <a:ext cx="8491817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10938" y="3042925"/>
            <a:ext cx="4861112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6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MOMENTO </a:t>
            </a:r>
          </a:p>
          <a:p>
            <a:r>
              <a:rPr lang="pt-BR" sz="6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DE </a:t>
            </a:r>
            <a:r>
              <a:rPr lang="pt-BR" sz="6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CONFISSÃO</a:t>
            </a:r>
            <a:endParaRPr lang="pt-BR" sz="6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133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555777" y="915567"/>
            <a:ext cx="4320480" cy="3888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8356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2910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>
            <a:off x="-11023" y="3003798"/>
            <a:ext cx="9155023" cy="1846659"/>
          </a:xfrm>
          <a:prstGeom prst="rect">
            <a:avLst/>
          </a:prstGeom>
          <a:solidFill>
            <a:srgbClr val="800000"/>
          </a:solidFill>
        </p:spPr>
        <p:txBody>
          <a:bodyPr wrap="square" rtlCol="0">
            <a:spAutoFit/>
          </a:bodyPr>
          <a:lstStyle/>
          <a:p>
            <a:pPr algn="r"/>
            <a:r>
              <a:rPr lang="pt-BR" sz="6000" dirty="0">
                <a:ln>
                  <a:solidFill>
                    <a:sysClr val="windowText" lastClr="000000"/>
                  </a:solidFill>
                </a:ln>
                <a:solidFill>
                  <a:prstClr val="white"/>
                </a:solidFill>
                <a:latin typeface="Impact" panose="020B0806030902050204" pitchFamily="34" charset="0"/>
              </a:rPr>
              <a:t>              </a:t>
            </a:r>
            <a:endParaRPr lang="pt-BR" sz="5400" dirty="0">
              <a:ln>
                <a:solidFill>
                  <a:sysClr val="windowText" lastClr="000000"/>
                </a:solidFill>
              </a:ln>
              <a:solidFill>
                <a:prstClr val="white"/>
              </a:solidFill>
              <a:latin typeface="Impact" panose="020B0806030902050204" pitchFamily="34" charset="0"/>
            </a:endParaRPr>
          </a:p>
          <a:p>
            <a:pPr algn="r"/>
            <a:r>
              <a:rPr lang="pt-BR" sz="5400" dirty="0" smtClean="0">
                <a:ln>
                  <a:solidFill>
                    <a:sysClr val="windowText" lastClr="000000"/>
                  </a:solidFill>
                </a:ln>
                <a:solidFill>
                  <a:prstClr val="white"/>
                </a:solidFill>
                <a:latin typeface="Impact" panose="020B0806030902050204" pitchFamily="34" charset="0"/>
              </a:rPr>
              <a:t>DEUS ME AMA!</a:t>
            </a:r>
            <a:endParaRPr lang="pt-BR" sz="5400" dirty="0">
              <a:ln>
                <a:solidFill>
                  <a:sysClr val="windowText" lastClr="000000"/>
                </a:solidFill>
              </a:ln>
              <a:solidFill>
                <a:prstClr val="white"/>
              </a:solidFill>
              <a:latin typeface="Impact" panose="020B0806030902050204" pitchFamily="34" charset="0"/>
            </a:endParaRPr>
          </a:p>
        </p:txBody>
      </p:sp>
      <p:pic>
        <p:nvPicPr>
          <p:cNvPr id="1029" name="Picture 5" descr="C:\Users\Euclécio\Downloads\Notinhas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3478"/>
            <a:ext cx="4017318" cy="4511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6535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MESMO SENDO ASSIM,</a:t>
            </a:r>
          </a:p>
          <a:p>
            <a:pPr algn="ctr"/>
            <a:r>
              <a:rPr lang="pt-BR" sz="40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POBRE PECADOR, </a:t>
            </a:r>
            <a:r>
              <a:rPr lang="pt-BR" sz="4000" i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DEUS ME AMA.</a:t>
            </a:r>
            <a:r>
              <a:rPr lang="pt-BR" sz="40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/>
            </a:r>
            <a:br>
              <a:rPr lang="pt-BR" sz="40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</a:br>
            <a:r>
              <a:rPr lang="pt-BR" sz="40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MESMO SENDO FALHO, </a:t>
            </a:r>
          </a:p>
          <a:p>
            <a:pPr algn="ctr"/>
            <a:r>
              <a:rPr lang="pt-BR" sz="40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MESMO SEM MERECER, DEUS ME AMA.</a:t>
            </a:r>
            <a:br>
              <a:rPr lang="pt-BR" sz="40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</a:br>
            <a:r>
              <a:rPr lang="pt-BR" sz="40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SE EU ESTOU FORTE,</a:t>
            </a:r>
          </a:p>
          <a:p>
            <a:pPr algn="ctr"/>
            <a:r>
              <a:rPr lang="pt-BR" sz="40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SE EU ESTOU DE PÉ, </a:t>
            </a:r>
            <a:r>
              <a:rPr lang="pt-BR" sz="4000" i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DEUS ME AMA.</a:t>
            </a:r>
            <a:r>
              <a:rPr lang="pt-BR" sz="40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/>
            </a:r>
            <a:br>
              <a:rPr lang="pt-BR" sz="40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</a:br>
            <a:r>
              <a:rPr lang="pt-BR" sz="40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SE EU ESTOU FRACO, SE EU ESTOU CAÍDO,</a:t>
            </a:r>
            <a:br>
              <a:rPr lang="pt-BR" sz="40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</a:br>
            <a:r>
              <a:rPr lang="pt-BR" sz="40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ELE NÃO DEIXA DE ME AMAR.</a:t>
            </a:r>
            <a:endParaRPr lang="pt-BR" sz="4000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7534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0"/>
            <a:ext cx="914400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SEM O SEU AMOR, </a:t>
            </a:r>
          </a:p>
          <a:p>
            <a:pPr algn="ctr"/>
            <a:r>
              <a:rPr lang="pt-BR" sz="36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SEM O SEU PERDÃO, O QUE SERIA DE MIM?</a:t>
            </a:r>
            <a:br>
              <a:rPr lang="pt-BR" sz="36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</a:br>
            <a:r>
              <a:rPr lang="pt-BR" sz="36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DEUS ME AMOU TANTO, QUE ENTREGOU</a:t>
            </a:r>
          </a:p>
          <a:p>
            <a:pPr algn="ctr"/>
            <a:r>
              <a:rPr lang="pt-BR" sz="36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SEU FILHO PRA MORRER EM MEU LUGAR.</a:t>
            </a:r>
            <a:br>
              <a:rPr lang="pt-BR" sz="36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</a:br>
            <a:r>
              <a:rPr lang="pt-BR" sz="36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LEVANTE SUAS MÃOS, DECLARE, YEAH!</a:t>
            </a:r>
            <a:br>
              <a:rPr lang="pt-BR" sz="36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</a:br>
            <a:r>
              <a:rPr lang="pt-BR" sz="36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DEUS ME AMA E O SEU AMOR... </a:t>
            </a:r>
          </a:p>
          <a:p>
            <a:pPr algn="ctr"/>
            <a:r>
              <a:rPr lang="pt-BR" sz="36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É TÃO GRANDE, INCONDICIONAL.</a:t>
            </a:r>
            <a:br>
              <a:rPr lang="pt-BR" sz="36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</a:br>
            <a:r>
              <a:rPr lang="pt-BR" sz="36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DEUS ME AMA E ELE ESTÁ SEMPRE...</a:t>
            </a:r>
          </a:p>
          <a:p>
            <a:pPr algn="ctr"/>
            <a:r>
              <a:rPr lang="pt-BR" sz="36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DE BRAÇOS ABERTOS PRA MIM.</a:t>
            </a:r>
            <a:endParaRPr lang="pt-BR" sz="3600" b="0" i="0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/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9865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95000"/>
            <a:lumOff val="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9764" y="0"/>
            <a:ext cx="7764236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43754" y="544606"/>
            <a:ext cx="4851026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LEMA BÍBLICO</a:t>
            </a:r>
          </a:p>
          <a:p>
            <a:r>
              <a:rPr lang="pt-BR" sz="405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PARA O MÊS DE ABRIL...</a:t>
            </a:r>
          </a:p>
        </p:txBody>
      </p:sp>
      <p:sp>
        <p:nvSpPr>
          <p:cNvPr id="4" name="Retângulo Arredondado 3"/>
          <p:cNvSpPr/>
          <p:nvPr/>
        </p:nvSpPr>
        <p:spPr>
          <a:xfrm>
            <a:off x="544606" y="2067694"/>
            <a:ext cx="3731559" cy="2736303"/>
          </a:xfrm>
          <a:prstGeom prst="roundRect">
            <a:avLst/>
          </a:prstGeom>
          <a:noFill/>
          <a:ln w="28575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700" dirty="0">
                <a:solidFill>
                  <a:schemeClr val="bg1"/>
                </a:solidFill>
                <a:latin typeface="Georgia" panose="02040502050405020303" pitchFamily="18" charset="0"/>
              </a:rPr>
              <a:t>CRISTO </a:t>
            </a:r>
            <a:r>
              <a:rPr lang="pt-BR" sz="2700" dirty="0" smtClean="0">
                <a:solidFill>
                  <a:schemeClr val="bg1"/>
                </a:solidFill>
                <a:latin typeface="Georgia" panose="02040502050405020303" pitchFamily="18" charset="0"/>
              </a:rPr>
              <a:t>É </a:t>
            </a:r>
            <a:r>
              <a:rPr lang="pt-BR" sz="2700" dirty="0">
                <a:solidFill>
                  <a:schemeClr val="bg1"/>
                </a:solidFill>
                <a:latin typeface="Georgia" panose="02040502050405020303" pitchFamily="18" charset="0"/>
              </a:rPr>
              <a:t>A REVELAÇÃO VÍSIVEL</a:t>
            </a:r>
          </a:p>
          <a:p>
            <a:pPr algn="ctr"/>
            <a:r>
              <a:rPr lang="pt-BR" sz="2700" dirty="0">
                <a:solidFill>
                  <a:schemeClr val="bg1"/>
                </a:solidFill>
                <a:latin typeface="Georgia" panose="02040502050405020303" pitchFamily="18" charset="0"/>
              </a:rPr>
              <a:t>DO DEUS INVISÍVEL</a:t>
            </a:r>
          </a:p>
          <a:p>
            <a:pPr algn="ctr"/>
            <a:r>
              <a:rPr lang="pt-BR" sz="2000" dirty="0">
                <a:solidFill>
                  <a:schemeClr val="bg1"/>
                </a:solidFill>
                <a:latin typeface="Georgia" panose="02040502050405020303" pitchFamily="18" charset="0"/>
              </a:rPr>
              <a:t>(Colossenses 1.15).</a:t>
            </a:r>
          </a:p>
        </p:txBody>
      </p:sp>
    </p:spTree>
    <p:extLst>
      <p:ext uri="{BB962C8B-B14F-4D97-AF65-F5344CB8AC3E}">
        <p14:creationId xmlns:p14="http://schemas.microsoft.com/office/powerpoint/2010/main" val="1147517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2687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>
            <a:off x="-11023" y="3003798"/>
            <a:ext cx="9155023" cy="1846659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r"/>
            <a:r>
              <a:rPr lang="pt-BR" sz="6000" dirty="0">
                <a:ln>
                  <a:solidFill>
                    <a:sysClr val="windowText" lastClr="000000"/>
                  </a:solidFill>
                </a:ln>
                <a:solidFill>
                  <a:prstClr val="white"/>
                </a:solidFill>
                <a:latin typeface="Impact" panose="020B0806030902050204" pitchFamily="34" charset="0"/>
              </a:rPr>
              <a:t>              </a:t>
            </a:r>
            <a:endParaRPr lang="pt-BR" sz="5400" dirty="0">
              <a:ln>
                <a:solidFill>
                  <a:sysClr val="windowText" lastClr="000000"/>
                </a:solidFill>
              </a:ln>
              <a:solidFill>
                <a:prstClr val="white"/>
              </a:solidFill>
              <a:latin typeface="Impact" panose="020B0806030902050204" pitchFamily="34" charset="0"/>
            </a:endParaRPr>
          </a:p>
          <a:p>
            <a:pPr algn="r"/>
            <a:r>
              <a:rPr lang="pt-BR" sz="5400" dirty="0" smtClean="0">
                <a:ln>
                  <a:solidFill>
                    <a:sysClr val="windowText" lastClr="000000"/>
                  </a:solidFill>
                </a:ln>
                <a:solidFill>
                  <a:prstClr val="white"/>
                </a:solidFill>
                <a:latin typeface="Impact" panose="020B0806030902050204" pitchFamily="34" charset="0"/>
              </a:rPr>
              <a:t>TUDO O QUE SOU!</a:t>
            </a:r>
            <a:endParaRPr lang="pt-BR" sz="5400" dirty="0">
              <a:ln>
                <a:solidFill>
                  <a:sysClr val="windowText" lastClr="000000"/>
                </a:solidFill>
              </a:ln>
              <a:solidFill>
                <a:prstClr val="white"/>
              </a:solidFill>
              <a:latin typeface="Impact" panose="020B0806030902050204" pitchFamily="34" charset="0"/>
            </a:endParaRPr>
          </a:p>
        </p:txBody>
      </p:sp>
      <p:pic>
        <p:nvPicPr>
          <p:cNvPr id="1029" name="Picture 5" descr="C:\Users\Euclécio\Downloads\Notinhas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3478"/>
            <a:ext cx="4017318" cy="4511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4590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0" y="126742"/>
            <a:ext cx="9180512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dirty="0" smtClean="0">
                <a:solidFill>
                  <a:srgbClr val="800000"/>
                </a:solidFill>
                <a:latin typeface="Impact" panose="020B0806030902050204" pitchFamily="34" charset="0"/>
              </a:rPr>
              <a:t>TUDO O QUE SOU / TUDO O QUE SOU.</a:t>
            </a:r>
          </a:p>
          <a:p>
            <a:pPr algn="ctr"/>
            <a:r>
              <a:rPr lang="pt-BR" sz="4000" dirty="0" smtClean="0">
                <a:solidFill>
                  <a:srgbClr val="800000"/>
                </a:solidFill>
                <a:latin typeface="Impact" panose="020B0806030902050204" pitchFamily="34" charset="0"/>
              </a:rPr>
              <a:t>TUDO O QUE SEI / TUDO O QUE SEI.</a:t>
            </a:r>
          </a:p>
          <a:p>
            <a:pPr algn="ctr"/>
            <a:r>
              <a:rPr lang="pt-BR" sz="4000" dirty="0" smtClean="0">
                <a:solidFill>
                  <a:srgbClr val="800000"/>
                </a:solidFill>
                <a:latin typeface="Impact" panose="020B0806030902050204" pitchFamily="34" charset="0"/>
              </a:rPr>
              <a:t>VEM DE TI, JESUS / VEM DE TI, JESUS.</a:t>
            </a:r>
          </a:p>
          <a:p>
            <a:pPr algn="ctr"/>
            <a:r>
              <a:rPr lang="pt-BR" sz="4000" dirty="0" smtClean="0">
                <a:solidFill>
                  <a:srgbClr val="800000"/>
                </a:solidFill>
                <a:latin typeface="Impact" panose="020B0806030902050204" pitchFamily="34" charset="0"/>
              </a:rPr>
              <a:t>VEM DE TI, JESUS!</a:t>
            </a:r>
            <a:endParaRPr lang="pt-BR" sz="4000" dirty="0">
              <a:solidFill>
                <a:srgbClr val="800000"/>
              </a:solidFill>
              <a:latin typeface="Impact" panose="020B0806030902050204" pitchFamily="34" charset="0"/>
            </a:endParaRPr>
          </a:p>
          <a:p>
            <a:pPr algn="ctr"/>
            <a:r>
              <a:rPr lang="pt-BR" sz="4000" dirty="0" smtClean="0">
                <a:solidFill>
                  <a:srgbClr val="800000"/>
                </a:solidFill>
                <a:latin typeface="Impact" panose="020B0806030902050204" pitchFamily="34" charset="0"/>
              </a:rPr>
              <a:t>BOM, BOM, BOM, TU ÉS DEUS.</a:t>
            </a:r>
          </a:p>
          <a:p>
            <a:pPr algn="ctr"/>
            <a:r>
              <a:rPr lang="pt-BR" sz="4000" dirty="0" smtClean="0">
                <a:solidFill>
                  <a:srgbClr val="800000"/>
                </a:solidFill>
                <a:latin typeface="Impact" panose="020B0806030902050204" pitchFamily="34" charset="0"/>
              </a:rPr>
              <a:t>BOM, BOM, NINGUÉM É TÃO BOM ASSIM.</a:t>
            </a:r>
            <a:endParaRPr lang="pt-BR" sz="4000" dirty="0">
              <a:solidFill>
                <a:srgbClr val="800000"/>
              </a:solidFill>
              <a:latin typeface="Impact" panose="020B0806030902050204" pitchFamily="34" charset="0"/>
            </a:endParaRPr>
          </a:p>
          <a:p>
            <a:pPr algn="ctr"/>
            <a:r>
              <a:rPr lang="pt-BR" sz="4000" dirty="0" smtClean="0">
                <a:solidFill>
                  <a:srgbClr val="800000"/>
                </a:solidFill>
                <a:latin typeface="Impact" panose="020B0806030902050204" pitchFamily="34" charset="0"/>
              </a:rPr>
              <a:t>SÓ JESUS É BOM / HEI!</a:t>
            </a:r>
          </a:p>
          <a:p>
            <a:pPr algn="ctr"/>
            <a:r>
              <a:rPr lang="pt-BR" sz="4000" dirty="0" smtClean="0">
                <a:solidFill>
                  <a:srgbClr val="800000"/>
                </a:solidFill>
                <a:latin typeface="Impact" panose="020B0806030902050204" pitchFamily="34" charset="0"/>
              </a:rPr>
              <a:t>SÓ JESUS É BOM PRA MIM!</a:t>
            </a:r>
          </a:p>
        </p:txBody>
      </p:sp>
    </p:spTree>
    <p:extLst>
      <p:ext uri="{BB962C8B-B14F-4D97-AF65-F5344CB8AC3E}">
        <p14:creationId xmlns:p14="http://schemas.microsoft.com/office/powerpoint/2010/main" val="2213804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771550"/>
            <a:ext cx="914400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dirty="0">
                <a:solidFill>
                  <a:srgbClr val="003300"/>
                </a:solidFill>
                <a:latin typeface="Impact" panose="020B0806030902050204" pitchFamily="34" charset="0"/>
              </a:rPr>
              <a:t>NINGUÉM, NINGUÉM É TÃO BOM ASSIM.</a:t>
            </a:r>
          </a:p>
          <a:p>
            <a:pPr algn="ctr"/>
            <a:r>
              <a:rPr lang="pt-BR" sz="4400" dirty="0">
                <a:solidFill>
                  <a:srgbClr val="003300"/>
                </a:solidFill>
                <a:latin typeface="Impact" panose="020B0806030902050204" pitchFamily="34" charset="0"/>
              </a:rPr>
              <a:t>BOM, BOM, BOM, TU ÉS DEUS.</a:t>
            </a:r>
          </a:p>
          <a:p>
            <a:pPr algn="ctr"/>
            <a:r>
              <a:rPr lang="pt-BR" sz="4400" dirty="0">
                <a:solidFill>
                  <a:srgbClr val="003300"/>
                </a:solidFill>
                <a:latin typeface="Impact" panose="020B0806030902050204" pitchFamily="34" charset="0"/>
              </a:rPr>
              <a:t>BOM, BOM, NINGUÉM É TÃO BOM ASSIM.</a:t>
            </a:r>
          </a:p>
          <a:p>
            <a:pPr algn="ctr"/>
            <a:r>
              <a:rPr lang="pt-BR" sz="4400" dirty="0">
                <a:solidFill>
                  <a:srgbClr val="003300"/>
                </a:solidFill>
                <a:latin typeface="Impact" panose="020B0806030902050204" pitchFamily="34" charset="0"/>
              </a:rPr>
              <a:t>SÓ JESUS É BOM / HEI!</a:t>
            </a:r>
          </a:p>
          <a:p>
            <a:pPr algn="ctr"/>
            <a:r>
              <a:rPr lang="pt-BR" sz="4400" dirty="0">
                <a:solidFill>
                  <a:srgbClr val="003300"/>
                </a:solidFill>
                <a:latin typeface="Impact" panose="020B0806030902050204" pitchFamily="34" charset="0"/>
              </a:rPr>
              <a:t>SÓ JESUS É BOM PRA MIM!</a:t>
            </a:r>
          </a:p>
        </p:txBody>
      </p:sp>
    </p:spTree>
    <p:extLst>
      <p:ext uri="{BB962C8B-B14F-4D97-AF65-F5344CB8AC3E}">
        <p14:creationId xmlns:p14="http://schemas.microsoft.com/office/powerpoint/2010/main" val="661430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Euclécio\Downloads\Jesus\Bíbli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44001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-1" y="267494"/>
            <a:ext cx="91440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800" dirty="0" smtClean="0">
                <a:ln>
                  <a:solidFill>
                    <a:srgbClr val="002060"/>
                  </a:solidFill>
                </a:ln>
                <a:solidFill>
                  <a:schemeClr val="bg2"/>
                </a:solidFill>
                <a:latin typeface="Impact" panose="020B0806030902050204" pitchFamily="34" charset="0"/>
              </a:rPr>
              <a:t>Liturgia da Palavra</a:t>
            </a:r>
            <a:endParaRPr lang="pt-BR" sz="8800" dirty="0">
              <a:ln>
                <a:solidFill>
                  <a:srgbClr val="002060"/>
                </a:solidFill>
              </a:ln>
              <a:solidFill>
                <a:schemeClr val="bg2"/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9113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0" y="3891943"/>
            <a:ext cx="9144000" cy="877163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5100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2</a:t>
            </a:r>
            <a:r>
              <a:rPr lang="pt-BR" sz="51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ª </a:t>
            </a:r>
            <a:r>
              <a:rPr lang="pt-BR" sz="5100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LEITURA / </a:t>
            </a:r>
            <a:r>
              <a:rPr lang="pt-BR" sz="51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TIAGO 1.23-25</a:t>
            </a:r>
            <a:endParaRPr lang="pt-BR" sz="5100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784" y="267494"/>
            <a:ext cx="3723141" cy="3485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1932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-36512" y="267494"/>
            <a:ext cx="9144000" cy="46474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700" dirty="0" smtClean="0">
                <a:solidFill>
                  <a:srgbClr val="FFFFFF"/>
                </a:solidFill>
                <a:latin typeface="Impact" panose="020B0806030902050204" pitchFamily="34" charset="0"/>
                <a:ea typeface="Calibri" panose="020F0502020204030204" pitchFamily="34" charset="0"/>
              </a:rPr>
              <a:t>Aquele </a:t>
            </a:r>
            <a:r>
              <a:rPr lang="pt-BR" sz="3700" dirty="0">
                <a:solidFill>
                  <a:srgbClr val="FFFFFF"/>
                </a:solidFill>
                <a:latin typeface="Impact" panose="020B0806030902050204" pitchFamily="34" charset="0"/>
                <a:ea typeface="Calibri" panose="020F0502020204030204" pitchFamily="34" charset="0"/>
              </a:rPr>
              <a:t>que ouve a palavra, mas não a põe em prática, é semelhante a uma pessoa que olha a sua face num espelho e, depois de olhar para si mesma, sai e logo esquece a sua aparência. Mas, quem observa atentamente a lei perfeita que traz a liberdade e persevera na prática dessa lei, não esquecendo o que ouviu, mas praticando-o, será feliz naquilo que </a:t>
            </a:r>
            <a:r>
              <a:rPr lang="pt-BR" sz="3700" dirty="0" smtClean="0">
                <a:solidFill>
                  <a:srgbClr val="FFFFFF"/>
                </a:solidFill>
                <a:latin typeface="Impact" panose="020B0806030902050204" pitchFamily="34" charset="0"/>
                <a:ea typeface="Calibri" panose="020F0502020204030204" pitchFamily="34" charset="0"/>
              </a:rPr>
              <a:t>fizer</a:t>
            </a:r>
            <a:r>
              <a:rPr lang="pt-BR" sz="3700" dirty="0">
                <a:solidFill>
                  <a:srgbClr val="FFFFFF"/>
                </a:solidFill>
                <a:latin typeface="Impact" panose="020B0806030902050204" pitchFamily="34" charset="0"/>
                <a:ea typeface="Calibri" panose="020F0502020204030204" pitchFamily="34" charset="0"/>
              </a:rPr>
              <a:t>.</a:t>
            </a:r>
            <a:endParaRPr lang="pt-BR" sz="3700" dirty="0"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3684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>
            <a:off x="-11023" y="3003798"/>
            <a:ext cx="9155023" cy="1846659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r"/>
            <a:r>
              <a:rPr lang="pt-BR" sz="6000" dirty="0">
                <a:ln>
                  <a:solidFill>
                    <a:sysClr val="windowText" lastClr="000000"/>
                  </a:solidFill>
                </a:ln>
                <a:solidFill>
                  <a:prstClr val="white"/>
                </a:solidFill>
                <a:latin typeface="Impact" panose="020B0806030902050204" pitchFamily="34" charset="0"/>
              </a:rPr>
              <a:t>              </a:t>
            </a:r>
            <a:endParaRPr lang="pt-BR" sz="6000" dirty="0" smtClean="0">
              <a:ln>
                <a:solidFill>
                  <a:sysClr val="windowText" lastClr="000000"/>
                </a:solidFill>
              </a:ln>
              <a:solidFill>
                <a:prstClr val="white"/>
              </a:solidFill>
              <a:latin typeface="Impact" panose="020B0806030902050204" pitchFamily="34" charset="0"/>
            </a:endParaRPr>
          </a:p>
          <a:p>
            <a:pPr algn="r"/>
            <a:r>
              <a:rPr lang="pt-BR" sz="5400" dirty="0" smtClean="0">
                <a:ln>
                  <a:solidFill>
                    <a:sysClr val="windowText" lastClr="000000"/>
                  </a:solidFill>
                </a:ln>
                <a:solidFill>
                  <a:prstClr val="white"/>
                </a:solidFill>
                <a:latin typeface="Impact" panose="020B0806030902050204" pitchFamily="34" charset="0"/>
              </a:rPr>
              <a:t>TUA PALAVRA!</a:t>
            </a:r>
            <a:endParaRPr lang="pt-BR" sz="5400" dirty="0">
              <a:ln>
                <a:solidFill>
                  <a:sysClr val="windowText" lastClr="000000"/>
                </a:solidFill>
              </a:ln>
              <a:solidFill>
                <a:prstClr val="white"/>
              </a:solidFill>
              <a:latin typeface="Impact" panose="020B0806030902050204" pitchFamily="34" charset="0"/>
            </a:endParaRPr>
          </a:p>
        </p:txBody>
      </p:sp>
      <p:pic>
        <p:nvPicPr>
          <p:cNvPr id="1029" name="Picture 5" descr="C:\Users\Euclécio\Downloads\Notinhas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3478"/>
            <a:ext cx="4017318" cy="4511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562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7269" y="0"/>
            <a:ext cx="914400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/: FAZ-ME OUVIR TUA VOZ...</a:t>
            </a:r>
          </a:p>
          <a:p>
            <a:pPr algn="ctr"/>
            <a:r>
              <a:rPr lang="pt-BR" sz="40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MAIS QUE A TODAS AS VOZES,</a:t>
            </a:r>
          </a:p>
          <a:p>
            <a:pPr algn="ctr"/>
            <a:r>
              <a:rPr lang="pt-BR" sz="40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SOBRE AS DISTRAÇÕES</a:t>
            </a:r>
          </a:p>
          <a:p>
            <a:pPr algn="ctr"/>
            <a:r>
              <a:rPr lang="pt-BR" sz="40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DO MUNDO AQUI. :/</a:t>
            </a:r>
          </a:p>
          <a:p>
            <a:pPr algn="ctr"/>
            <a:endParaRPr lang="pt-BR" sz="1100" dirty="0" smtClean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Impact" panose="020B0806030902050204" pitchFamily="34" charset="0"/>
            </a:endParaRPr>
          </a:p>
          <a:p>
            <a:pPr algn="ctr"/>
            <a:r>
              <a:rPr lang="pt-BR" sz="40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TUA VOZ VIDA TRAZ...</a:t>
            </a:r>
          </a:p>
          <a:p>
            <a:pPr algn="ctr"/>
            <a:r>
              <a:rPr lang="pt-BR" sz="40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E PROMESSAS NOS FAZ.</a:t>
            </a:r>
          </a:p>
          <a:p>
            <a:pPr algn="ctr"/>
            <a:r>
              <a:rPr lang="pt-BR" sz="40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TEU AMOR VALE MAIS...</a:t>
            </a:r>
          </a:p>
          <a:p>
            <a:pPr algn="ctr"/>
            <a:r>
              <a:rPr lang="pt-BR" sz="40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QUE AS RIQUEZAS DESTE MUNDO.</a:t>
            </a:r>
            <a:endParaRPr lang="pt-BR" sz="4000" b="0" i="0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/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4362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9090" y="195486"/>
            <a:ext cx="9144000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TUA PALAVRA, VIDA ABUNDANTE, </a:t>
            </a:r>
          </a:p>
          <a:p>
            <a:pPr algn="ctr"/>
            <a:r>
              <a:rPr lang="pt-BR" sz="36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TUA PALAVRA NUNCA FALHARÁ.</a:t>
            </a:r>
          </a:p>
          <a:p>
            <a:pPr algn="ctr"/>
            <a:r>
              <a:rPr lang="pt-BR" sz="36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TERRA E CÉU IRÃO PASSAR. </a:t>
            </a:r>
          </a:p>
          <a:p>
            <a:pPr algn="ctr"/>
            <a:r>
              <a:rPr lang="pt-BR" sz="36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TUA PALAVRA PERMANECERÁ.</a:t>
            </a:r>
          </a:p>
          <a:p>
            <a:pPr algn="ctr"/>
            <a:endParaRPr lang="pt-BR" sz="1600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Impact" panose="020B0806030902050204" pitchFamily="34" charset="0"/>
            </a:endParaRPr>
          </a:p>
          <a:p>
            <a:pPr algn="ctr"/>
            <a:r>
              <a:rPr lang="pt-BR" sz="36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VEM USAR/VEM USAR, NOSSA VOZ/NOSSA VOZ</a:t>
            </a:r>
          </a:p>
          <a:p>
            <a:pPr algn="ctr"/>
            <a:r>
              <a:rPr lang="pt-BR" sz="36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COM A TUA PALAVRA...</a:t>
            </a:r>
          </a:p>
          <a:p>
            <a:pPr algn="ctr"/>
            <a:r>
              <a:rPr lang="pt-BR" sz="36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PRA QUE O MUNDO/PRA QUE O MUNDO, </a:t>
            </a:r>
          </a:p>
          <a:p>
            <a:pPr algn="ctr"/>
            <a:r>
              <a:rPr lang="pt-BR" sz="36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RECEBA TEU AMOR.</a:t>
            </a:r>
          </a:p>
        </p:txBody>
      </p:sp>
    </p:spTree>
    <p:extLst>
      <p:ext uri="{BB962C8B-B14F-4D97-AF65-F5344CB8AC3E}">
        <p14:creationId xmlns:p14="http://schemas.microsoft.com/office/powerpoint/2010/main" val="1272861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339502"/>
            <a:ext cx="9144000" cy="46474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/: A RELVA SECA E AS FLORES CAIRÃO.</a:t>
            </a:r>
          </a:p>
          <a:p>
            <a:pPr algn="ctr"/>
            <a:r>
              <a:rPr lang="pt-BR" sz="40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MAS, A PALAVRA DO SENHOR...</a:t>
            </a:r>
          </a:p>
          <a:p>
            <a:pPr algn="ctr"/>
            <a:r>
              <a:rPr lang="pt-BR" sz="40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VAI DURAR PARA SEMPRE. :/</a:t>
            </a:r>
          </a:p>
          <a:p>
            <a:pPr algn="ctr"/>
            <a:endParaRPr lang="pt-BR" sz="1600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Impact" panose="020B0806030902050204" pitchFamily="34" charset="0"/>
            </a:endParaRPr>
          </a:p>
          <a:p>
            <a:pPr algn="ctr"/>
            <a:r>
              <a:rPr lang="pt-BR" sz="40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/: TUA PALAVRA, VIDA ABUNDANTE</a:t>
            </a:r>
          </a:p>
          <a:p>
            <a:pPr algn="ctr"/>
            <a:r>
              <a:rPr lang="pt-BR" sz="40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TUA PALAVRA NUNCA FALHARÁ.</a:t>
            </a:r>
          </a:p>
          <a:p>
            <a:pPr algn="ctr"/>
            <a:r>
              <a:rPr lang="pt-BR" sz="40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TERRA E CÉU IRÃO PASSAR.</a:t>
            </a:r>
          </a:p>
          <a:p>
            <a:pPr algn="ctr"/>
            <a:r>
              <a:rPr lang="pt-BR" sz="40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MAS, TUA PALAVRA PERMANECERÁ. :/</a:t>
            </a:r>
            <a:endParaRPr lang="pt-BR" sz="4000" b="0" i="0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/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1777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7374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>
            <a:off x="-11023" y="2859782"/>
            <a:ext cx="9155023" cy="1846659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r"/>
            <a:r>
              <a:rPr lang="pt-BR" sz="6000" dirty="0">
                <a:ln>
                  <a:solidFill>
                    <a:sysClr val="windowText" lastClr="000000"/>
                  </a:solidFill>
                </a:ln>
                <a:solidFill>
                  <a:prstClr val="white"/>
                </a:solidFill>
                <a:latin typeface="Impact" panose="020B0806030902050204" pitchFamily="34" charset="0"/>
              </a:rPr>
              <a:t>              </a:t>
            </a:r>
            <a:endParaRPr lang="pt-BR" sz="6000" dirty="0" smtClean="0">
              <a:ln>
                <a:solidFill>
                  <a:sysClr val="windowText" lastClr="000000"/>
                </a:solidFill>
              </a:ln>
              <a:solidFill>
                <a:prstClr val="white"/>
              </a:solidFill>
              <a:latin typeface="Impact" panose="020B0806030902050204" pitchFamily="34" charset="0"/>
            </a:endParaRPr>
          </a:p>
          <a:p>
            <a:pPr algn="r"/>
            <a:r>
              <a:rPr lang="pt-BR" sz="5400" dirty="0" smtClean="0">
                <a:ln>
                  <a:solidFill>
                    <a:sysClr val="windowText" lastClr="000000"/>
                  </a:solidFill>
                </a:ln>
                <a:solidFill>
                  <a:prstClr val="white"/>
                </a:solidFill>
                <a:latin typeface="Impact" panose="020B0806030902050204" pitchFamily="34" charset="0"/>
              </a:rPr>
              <a:t>MARAVILHOSA GRAÇA!</a:t>
            </a:r>
            <a:endParaRPr lang="pt-BR" sz="5400" dirty="0">
              <a:ln>
                <a:solidFill>
                  <a:sysClr val="windowText" lastClr="000000"/>
                </a:solidFill>
              </a:ln>
              <a:solidFill>
                <a:prstClr val="white"/>
              </a:solidFill>
              <a:latin typeface="Impact" panose="020B0806030902050204" pitchFamily="34" charset="0"/>
            </a:endParaRPr>
          </a:p>
        </p:txBody>
      </p:sp>
      <p:pic>
        <p:nvPicPr>
          <p:cNvPr id="1029" name="Picture 5" descr="C:\Users\Euclécio\Downloads\Notinhas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3478"/>
            <a:ext cx="4017318" cy="4511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2425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0" y="0"/>
            <a:ext cx="914400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dirty="0">
                <a:solidFill>
                  <a:schemeClr val="bg1"/>
                </a:solidFill>
                <a:latin typeface="Impact" panose="020B0806030902050204" pitchFamily="34" charset="0"/>
              </a:rPr>
              <a:t>MARAVILHOSA GRAÇA! </a:t>
            </a:r>
            <a:endParaRPr lang="pt-BR" sz="4000" dirty="0" smtClean="0">
              <a:solidFill>
                <a:schemeClr val="bg1"/>
              </a:solidFill>
              <a:latin typeface="Impact" panose="020B0806030902050204" pitchFamily="34" charset="0"/>
            </a:endParaRPr>
          </a:p>
          <a:p>
            <a:pPr algn="ctr"/>
            <a:r>
              <a:rPr lang="pt-BR" sz="4000" dirty="0" smtClean="0">
                <a:solidFill>
                  <a:schemeClr val="bg1"/>
                </a:solidFill>
                <a:latin typeface="Impact" panose="020B0806030902050204" pitchFamily="34" charset="0"/>
              </a:rPr>
              <a:t>TEU </a:t>
            </a:r>
            <a:r>
              <a:rPr lang="pt-BR" sz="4000" dirty="0">
                <a:solidFill>
                  <a:schemeClr val="bg1"/>
                </a:solidFill>
                <a:latin typeface="Impact" panose="020B0806030902050204" pitchFamily="34" charset="0"/>
              </a:rPr>
              <a:t>AMOR QUE NÃO FALHA.</a:t>
            </a:r>
            <a:br>
              <a:rPr lang="pt-BR" sz="4000" dirty="0">
                <a:solidFill>
                  <a:schemeClr val="bg1"/>
                </a:solidFill>
                <a:latin typeface="Impact" panose="020B0806030902050204" pitchFamily="34" charset="0"/>
              </a:rPr>
            </a:br>
            <a:r>
              <a:rPr lang="pt-BR" sz="4000" dirty="0">
                <a:solidFill>
                  <a:schemeClr val="bg1"/>
                </a:solidFill>
                <a:latin typeface="Impact" panose="020B0806030902050204" pitchFamily="34" charset="0"/>
              </a:rPr>
              <a:t>TOMOU O MEU LUGAR. </a:t>
            </a:r>
            <a:endParaRPr lang="pt-BR" sz="4000" dirty="0" smtClean="0">
              <a:solidFill>
                <a:schemeClr val="bg1"/>
              </a:solidFill>
              <a:latin typeface="Impact" panose="020B0806030902050204" pitchFamily="34" charset="0"/>
            </a:endParaRPr>
          </a:p>
          <a:p>
            <a:pPr algn="ctr"/>
            <a:r>
              <a:rPr lang="pt-BR" sz="4000" dirty="0" smtClean="0">
                <a:solidFill>
                  <a:schemeClr val="bg1"/>
                </a:solidFill>
                <a:latin typeface="Impact" panose="020B0806030902050204" pitchFamily="34" charset="0"/>
              </a:rPr>
              <a:t>LEVOU </a:t>
            </a:r>
            <a:r>
              <a:rPr lang="pt-BR" sz="4000" dirty="0">
                <a:solidFill>
                  <a:schemeClr val="bg1"/>
                </a:solidFill>
                <a:latin typeface="Impact" panose="020B0806030902050204" pitchFamily="34" charset="0"/>
              </a:rPr>
              <a:t>A MINHA CRUZ</a:t>
            </a:r>
            <a:r>
              <a:rPr lang="pt-BR" sz="4000" dirty="0" smtClean="0">
                <a:solidFill>
                  <a:schemeClr val="bg1"/>
                </a:solidFill>
                <a:latin typeface="Impact" panose="020B0806030902050204" pitchFamily="34" charset="0"/>
              </a:rPr>
              <a:t>.</a:t>
            </a:r>
            <a:r>
              <a:rPr lang="pt-BR" sz="4000" dirty="0">
                <a:solidFill>
                  <a:schemeClr val="bg1"/>
                </a:solidFill>
                <a:latin typeface="Impact" panose="020B0806030902050204" pitchFamily="34" charset="0"/>
              </a:rPr>
              <a:t/>
            </a:r>
            <a:br>
              <a:rPr lang="pt-BR" sz="4000" dirty="0">
                <a:solidFill>
                  <a:schemeClr val="bg1"/>
                </a:solidFill>
                <a:latin typeface="Impact" panose="020B0806030902050204" pitchFamily="34" charset="0"/>
              </a:rPr>
            </a:br>
            <a:r>
              <a:rPr lang="pt-BR" sz="4000" dirty="0">
                <a:solidFill>
                  <a:schemeClr val="bg1"/>
                </a:solidFill>
                <a:latin typeface="Impact" panose="020B0806030902050204" pitchFamily="34" charset="0"/>
              </a:rPr>
              <a:t>TEU SANGUE ME SALVOU. </a:t>
            </a:r>
            <a:endParaRPr lang="pt-BR" sz="4000" dirty="0" smtClean="0">
              <a:solidFill>
                <a:schemeClr val="bg1"/>
              </a:solidFill>
              <a:latin typeface="Impact" panose="020B0806030902050204" pitchFamily="34" charset="0"/>
            </a:endParaRPr>
          </a:p>
          <a:p>
            <a:pPr algn="ctr"/>
            <a:r>
              <a:rPr lang="pt-BR" sz="4000" dirty="0" smtClean="0">
                <a:solidFill>
                  <a:schemeClr val="bg1"/>
                </a:solidFill>
                <a:latin typeface="Impact" panose="020B0806030902050204" pitchFamily="34" charset="0"/>
              </a:rPr>
              <a:t>MINHA </a:t>
            </a:r>
            <a:r>
              <a:rPr lang="pt-BR" sz="4000" dirty="0">
                <a:solidFill>
                  <a:schemeClr val="bg1"/>
                </a:solidFill>
                <a:latin typeface="Impact" panose="020B0806030902050204" pitchFamily="34" charset="0"/>
              </a:rPr>
              <a:t>DÍVIDA PAGOU.</a:t>
            </a:r>
            <a:br>
              <a:rPr lang="pt-BR" sz="4000" dirty="0">
                <a:solidFill>
                  <a:schemeClr val="bg1"/>
                </a:solidFill>
                <a:latin typeface="Impact" panose="020B0806030902050204" pitchFamily="34" charset="0"/>
              </a:rPr>
            </a:br>
            <a:r>
              <a:rPr lang="pt-BR" sz="4000" dirty="0">
                <a:solidFill>
                  <a:schemeClr val="bg1"/>
                </a:solidFill>
                <a:latin typeface="Impact" panose="020B0806030902050204" pitchFamily="34" charset="0"/>
              </a:rPr>
              <a:t>JESUS! EU </a:t>
            </a:r>
            <a:r>
              <a:rPr lang="pt-BR" sz="4000" dirty="0" smtClean="0">
                <a:solidFill>
                  <a:schemeClr val="bg1"/>
                </a:solidFill>
                <a:latin typeface="Impact" panose="020B0806030902050204" pitchFamily="34" charset="0"/>
              </a:rPr>
              <a:t>CANTO...</a:t>
            </a:r>
          </a:p>
          <a:p>
            <a:pPr algn="ctr"/>
            <a:r>
              <a:rPr lang="pt-BR" sz="4000" dirty="0" smtClean="0">
                <a:solidFill>
                  <a:schemeClr val="bg1"/>
                </a:solidFill>
                <a:latin typeface="Impact" panose="020B0806030902050204" pitchFamily="34" charset="0"/>
              </a:rPr>
              <a:t>PORQUE </a:t>
            </a:r>
            <a:r>
              <a:rPr lang="pt-BR" sz="4000" dirty="0">
                <a:solidFill>
                  <a:schemeClr val="bg1"/>
                </a:solidFill>
                <a:latin typeface="Impact" panose="020B0806030902050204" pitchFamily="34" charset="0"/>
              </a:rPr>
              <a:t>HOJE LIVRE SOU.</a:t>
            </a:r>
          </a:p>
        </p:txBody>
      </p:sp>
    </p:spTree>
    <p:extLst>
      <p:ext uri="{BB962C8B-B14F-4D97-AF65-F5344CB8AC3E}">
        <p14:creationId xmlns:p14="http://schemas.microsoft.com/office/powerpoint/2010/main" val="936184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0" y="555526"/>
            <a:ext cx="914400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dirty="0" smtClean="0">
                <a:solidFill>
                  <a:schemeClr val="bg1"/>
                </a:solidFill>
                <a:latin typeface="Impact" panose="020B0806030902050204" pitchFamily="34" charset="0"/>
              </a:rPr>
              <a:t>QUEM TEM PODER SOBRE O PECADO?</a:t>
            </a:r>
            <a:br>
              <a:rPr lang="pt-BR" sz="4000" dirty="0" smtClean="0">
                <a:solidFill>
                  <a:schemeClr val="bg1"/>
                </a:solidFill>
                <a:latin typeface="Impact" panose="020B0806030902050204" pitchFamily="34" charset="0"/>
              </a:rPr>
            </a:br>
            <a:r>
              <a:rPr lang="pt-BR" sz="4000" dirty="0" smtClean="0">
                <a:solidFill>
                  <a:schemeClr val="bg1"/>
                </a:solidFill>
                <a:latin typeface="Impact" panose="020B0806030902050204" pitchFamily="34" charset="0"/>
              </a:rPr>
              <a:t>O SEU AMOR É PODEROSO.</a:t>
            </a:r>
            <a:br>
              <a:rPr lang="pt-BR" sz="4000" dirty="0" smtClean="0">
                <a:solidFill>
                  <a:schemeClr val="bg1"/>
                </a:solidFill>
                <a:latin typeface="Impact" panose="020B0806030902050204" pitchFamily="34" charset="0"/>
              </a:rPr>
            </a:br>
            <a:r>
              <a:rPr lang="pt-BR" sz="4000" dirty="0" smtClean="0">
                <a:solidFill>
                  <a:schemeClr val="bg1"/>
                </a:solidFill>
                <a:latin typeface="Impact" panose="020B0806030902050204" pitchFamily="34" charset="0"/>
              </a:rPr>
              <a:t>O REI DA GLÓRIA, O PODEROSO DEUS!</a:t>
            </a:r>
          </a:p>
          <a:p>
            <a:pPr algn="ctr"/>
            <a:r>
              <a:rPr lang="pt-BR" sz="4000" dirty="0" smtClean="0">
                <a:solidFill>
                  <a:schemeClr val="bg1"/>
                </a:solidFill>
                <a:latin typeface="Impact" panose="020B0806030902050204" pitchFamily="34" charset="0"/>
              </a:rPr>
              <a:t>A TERRA TREME COM SUA VOZ...</a:t>
            </a:r>
            <a:br>
              <a:rPr lang="pt-BR" sz="4000" dirty="0" smtClean="0">
                <a:solidFill>
                  <a:schemeClr val="bg1"/>
                </a:solidFill>
                <a:latin typeface="Impact" panose="020B0806030902050204" pitchFamily="34" charset="0"/>
              </a:rPr>
            </a:br>
            <a:r>
              <a:rPr lang="pt-BR" sz="4000" dirty="0" smtClean="0">
                <a:solidFill>
                  <a:schemeClr val="bg1"/>
                </a:solidFill>
                <a:latin typeface="Impact" panose="020B0806030902050204" pitchFamily="34" charset="0"/>
              </a:rPr>
              <a:t>E NOS DEIXA MARAVILHADOS.</a:t>
            </a:r>
            <a:br>
              <a:rPr lang="pt-BR" sz="4000" dirty="0" smtClean="0">
                <a:solidFill>
                  <a:schemeClr val="bg1"/>
                </a:solidFill>
                <a:latin typeface="Impact" panose="020B0806030902050204" pitchFamily="34" charset="0"/>
              </a:rPr>
            </a:br>
            <a:r>
              <a:rPr lang="pt-BR" sz="4000" dirty="0" smtClean="0">
                <a:solidFill>
                  <a:schemeClr val="bg1"/>
                </a:solidFill>
                <a:latin typeface="Impact" panose="020B0806030902050204" pitchFamily="34" charset="0"/>
              </a:rPr>
              <a:t>O REI DA GLÓRIA, O PODEROSO DEUS!</a:t>
            </a:r>
          </a:p>
        </p:txBody>
      </p:sp>
    </p:spTree>
    <p:extLst>
      <p:ext uri="{BB962C8B-B14F-4D97-AF65-F5344CB8AC3E}">
        <p14:creationId xmlns:p14="http://schemas.microsoft.com/office/powerpoint/2010/main" val="3278167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0" y="195486"/>
            <a:ext cx="9144000" cy="46858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dirty="0" smtClean="0">
                <a:solidFill>
                  <a:schemeClr val="bg1"/>
                </a:solidFill>
                <a:latin typeface="Impact" panose="020B0806030902050204" pitchFamily="34" charset="0"/>
              </a:rPr>
              <a:t>ÉS QUEM TRAZ PAZ AO CAOS DOS HOMENS.</a:t>
            </a:r>
            <a:br>
              <a:rPr lang="pt-BR" sz="3600" dirty="0" smtClean="0">
                <a:solidFill>
                  <a:schemeClr val="bg1"/>
                </a:solidFill>
                <a:latin typeface="Impact" panose="020B0806030902050204" pitchFamily="34" charset="0"/>
              </a:rPr>
            </a:br>
            <a:r>
              <a:rPr lang="pt-BR" sz="3600" dirty="0" smtClean="0">
                <a:solidFill>
                  <a:schemeClr val="bg1"/>
                </a:solidFill>
                <a:latin typeface="Impact" panose="020B0806030902050204" pitchFamily="34" charset="0"/>
              </a:rPr>
              <a:t>ÉS ESCUDO AOS INDEFESOS.</a:t>
            </a:r>
            <a:br>
              <a:rPr lang="pt-BR" sz="3600" dirty="0" smtClean="0">
                <a:solidFill>
                  <a:schemeClr val="bg1"/>
                </a:solidFill>
                <a:latin typeface="Impact" panose="020B0806030902050204" pitchFamily="34" charset="0"/>
              </a:rPr>
            </a:br>
            <a:r>
              <a:rPr lang="pt-BR" sz="3600" dirty="0" smtClean="0">
                <a:solidFill>
                  <a:schemeClr val="bg1"/>
                </a:solidFill>
                <a:latin typeface="Impact" panose="020B0806030902050204" pitchFamily="34" charset="0"/>
              </a:rPr>
              <a:t>O REI DA GLÓRIA, O PODEROSO DEUS!</a:t>
            </a:r>
            <a:br>
              <a:rPr lang="pt-BR" sz="3600" dirty="0" smtClean="0">
                <a:solidFill>
                  <a:schemeClr val="bg1"/>
                </a:solidFill>
                <a:latin typeface="Impact" panose="020B0806030902050204" pitchFamily="34" charset="0"/>
              </a:rPr>
            </a:br>
            <a:r>
              <a:rPr lang="pt-BR" sz="3600" dirty="0" smtClean="0">
                <a:solidFill>
                  <a:schemeClr val="bg1"/>
                </a:solidFill>
                <a:latin typeface="Impact" panose="020B0806030902050204" pitchFamily="34" charset="0"/>
              </a:rPr>
              <a:t>REINA EM JUSTIÇA, SOBRE AS NAÇÕES.</a:t>
            </a:r>
            <a:br>
              <a:rPr lang="pt-BR" sz="3600" dirty="0" smtClean="0">
                <a:solidFill>
                  <a:schemeClr val="bg1"/>
                </a:solidFill>
                <a:latin typeface="Impact" panose="020B0806030902050204" pitchFamily="34" charset="0"/>
              </a:rPr>
            </a:br>
            <a:r>
              <a:rPr lang="pt-BR" sz="3600" dirty="0" smtClean="0">
                <a:solidFill>
                  <a:schemeClr val="bg1"/>
                </a:solidFill>
                <a:latin typeface="Impact" panose="020B0806030902050204" pitchFamily="34" charset="0"/>
              </a:rPr>
              <a:t>A LUZ QUE BRILHA NA ESCURIDÃO.</a:t>
            </a:r>
            <a:br>
              <a:rPr lang="pt-BR" sz="3600" dirty="0" smtClean="0">
                <a:solidFill>
                  <a:schemeClr val="bg1"/>
                </a:solidFill>
                <a:latin typeface="Impact" panose="020B0806030902050204" pitchFamily="34" charset="0"/>
              </a:rPr>
            </a:br>
            <a:r>
              <a:rPr lang="pt-BR" sz="3600" dirty="0" smtClean="0">
                <a:solidFill>
                  <a:schemeClr val="bg1"/>
                </a:solidFill>
                <a:latin typeface="Impact" panose="020B0806030902050204" pitchFamily="34" charset="0"/>
              </a:rPr>
              <a:t>O REI DA GLÓRIA, O PODEROSO DEUS!</a:t>
            </a:r>
          </a:p>
          <a:p>
            <a:pPr algn="ctr"/>
            <a:endParaRPr lang="pt-BR" sz="1050" dirty="0">
              <a:solidFill>
                <a:schemeClr val="bg1"/>
              </a:solidFill>
              <a:latin typeface="Impact" panose="020B0806030902050204" pitchFamily="34" charset="0"/>
            </a:endParaRPr>
          </a:p>
          <a:p>
            <a:pPr algn="ctr"/>
            <a:r>
              <a:rPr lang="pt-BR" sz="3600" i="1" dirty="0" smtClean="0">
                <a:solidFill>
                  <a:schemeClr val="bg1"/>
                </a:solidFill>
                <a:latin typeface="Impact" panose="020B0806030902050204" pitchFamily="34" charset="0"/>
              </a:rPr>
              <a:t>/: DIGNO É O CORDEIRO DE DEUS!</a:t>
            </a:r>
            <a:br>
              <a:rPr lang="pt-BR" sz="3600" i="1" dirty="0" smtClean="0">
                <a:solidFill>
                  <a:schemeClr val="bg1"/>
                </a:solidFill>
                <a:latin typeface="Impact" panose="020B0806030902050204" pitchFamily="34" charset="0"/>
              </a:rPr>
            </a:br>
            <a:r>
              <a:rPr lang="pt-BR" sz="3600" i="1" dirty="0" smtClean="0">
                <a:solidFill>
                  <a:schemeClr val="bg1"/>
                </a:solidFill>
                <a:latin typeface="Impact" panose="020B0806030902050204" pitchFamily="34" charset="0"/>
              </a:rPr>
              <a:t>DIGNO É O CORDEIRO QUE A MORTE VENCEU! :/</a:t>
            </a:r>
            <a:endParaRPr lang="pt-BR" sz="3600" i="1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0900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ixaDeTexto 1"/>
          <p:cNvSpPr txBox="1"/>
          <p:nvPr/>
        </p:nvSpPr>
        <p:spPr>
          <a:xfrm>
            <a:off x="-324544" y="1196725"/>
            <a:ext cx="91440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800" dirty="0" smtClean="0">
                <a:ln>
                  <a:solidFill>
                    <a:srgbClr val="002060"/>
                  </a:solidFill>
                </a:ln>
                <a:solidFill>
                  <a:schemeClr val="bg2"/>
                </a:solidFill>
                <a:latin typeface="Impact" panose="020B0806030902050204" pitchFamily="34" charset="0"/>
              </a:rPr>
              <a:t>Liturgia da Palavra</a:t>
            </a:r>
            <a:endParaRPr lang="pt-BR" sz="8800" dirty="0">
              <a:ln>
                <a:solidFill>
                  <a:srgbClr val="002060"/>
                </a:solidFill>
              </a:ln>
              <a:solidFill>
                <a:schemeClr val="bg2"/>
              </a:solidFill>
              <a:latin typeface="Impact" panose="020B0806030902050204" pitchFamily="34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13" y="10052"/>
            <a:ext cx="9108487" cy="3840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-13808" y="3681356"/>
            <a:ext cx="915780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800" dirty="0" smtClean="0">
                <a:ln>
                  <a:solidFill>
                    <a:srgbClr val="002060"/>
                  </a:solidFill>
                </a:ln>
                <a:solidFill>
                  <a:schemeClr val="bg2"/>
                </a:solidFill>
                <a:latin typeface="Impact" panose="020B0806030902050204" pitchFamily="34" charset="0"/>
              </a:rPr>
              <a:t>Liturgia da Ceia</a:t>
            </a:r>
            <a:endParaRPr lang="pt-BR" sz="8800" dirty="0">
              <a:ln>
                <a:solidFill>
                  <a:srgbClr val="002060"/>
                </a:solidFill>
              </a:ln>
              <a:solidFill>
                <a:schemeClr val="bg2"/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6883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Euclécio\Downloads\Jesus\Cross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946" y="0"/>
            <a:ext cx="9160946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107504" y="195486"/>
            <a:ext cx="8928992" cy="24314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3800" dirty="0" smtClean="0">
                <a:ln>
                  <a:solidFill>
                    <a:sysClr val="windowText" lastClr="00000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O SENHOR JESUS, NA NOITE EM QUE FOI TRAÍDO, AGRADECEU PELO PÃO, PARTINDO-O DISSE:</a:t>
            </a:r>
          </a:p>
          <a:p>
            <a:pPr algn="r"/>
            <a:r>
              <a:rPr lang="pt-BR" sz="3800" dirty="0" smtClean="0">
                <a:ln>
                  <a:solidFill>
                    <a:sysClr val="windowText" lastClr="00000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EIS O MEU CORPO, QUE É DADO A VOCÊS.</a:t>
            </a:r>
          </a:p>
          <a:p>
            <a:pPr algn="r"/>
            <a:r>
              <a:rPr lang="pt-BR" sz="3800" dirty="0" smtClean="0">
                <a:ln>
                  <a:solidFill>
                    <a:sysClr val="windowText" lastClr="00000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COMAM EM MINHA MEMÓRIA.</a:t>
            </a:r>
            <a:endParaRPr lang="pt-BR" sz="3800" dirty="0">
              <a:ln>
                <a:solidFill>
                  <a:sysClr val="windowText" lastClr="000000"/>
                </a:solidFill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0318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Euclécio\Downloads\Jesus\Cross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946" y="0"/>
            <a:ext cx="9160946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/>
          <p:cNvSpPr txBox="1"/>
          <p:nvPr/>
        </p:nvSpPr>
        <p:spPr>
          <a:xfrm>
            <a:off x="107504" y="195486"/>
            <a:ext cx="8928992" cy="2923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4000" dirty="0" smtClean="0">
                <a:ln>
                  <a:solidFill>
                    <a:sysClr val="windowText" lastClr="00000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EM SEGUIDA PEGOU O CÁLICE, DIZENDO:</a:t>
            </a:r>
          </a:p>
          <a:p>
            <a:pPr algn="r"/>
            <a:r>
              <a:rPr lang="pt-BR" sz="4000" dirty="0" smtClean="0">
                <a:ln>
                  <a:solidFill>
                    <a:sysClr val="windowText" lastClr="00000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ATRAVÉS DO MEU SANGUE FAÇO COM VOCÊS</a:t>
            </a:r>
          </a:p>
          <a:p>
            <a:pPr algn="r"/>
            <a:r>
              <a:rPr lang="pt-BR" sz="4000" dirty="0" smtClean="0">
                <a:ln>
                  <a:solidFill>
                    <a:sysClr val="windowText" lastClr="00000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UMA NOVA ALIANÇA. BEBAM DELE </a:t>
            </a:r>
          </a:p>
          <a:p>
            <a:pPr algn="r"/>
            <a:r>
              <a:rPr lang="pt-BR" sz="4000" dirty="0" smtClean="0">
                <a:ln>
                  <a:solidFill>
                    <a:sysClr val="windowText" lastClr="00000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EM MINHA MEMÓRIA.</a:t>
            </a:r>
          </a:p>
          <a:p>
            <a:pPr algn="r"/>
            <a:r>
              <a:rPr lang="pt-BR" sz="2400" dirty="0" smtClean="0">
                <a:ln>
                  <a:solidFill>
                    <a:sysClr val="windowText" lastClr="000000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1 Coríntios 11.23-25</a:t>
            </a:r>
            <a:endParaRPr lang="pt-BR" sz="2400" dirty="0">
              <a:ln>
                <a:solidFill>
                  <a:sysClr val="windowText" lastClr="000000"/>
                </a:solidFill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8230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Euclécio\Downloads\Gente\Gebet0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195485"/>
            <a:ext cx="5976664" cy="3730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0" y="3934114"/>
            <a:ext cx="9144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dirty="0" smtClean="0">
                <a:solidFill>
                  <a:srgbClr val="F79646">
                    <a:lumMod val="20000"/>
                    <a:lumOff val="80000"/>
                  </a:srgb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MOMENTO DE ORAÇÃO</a:t>
            </a:r>
            <a:endParaRPr lang="pt-BR" sz="6000" dirty="0">
              <a:solidFill>
                <a:srgbClr val="F79646">
                  <a:lumMod val="20000"/>
                  <a:lumOff val="80000"/>
                </a:srgb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7140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" y="60305"/>
            <a:ext cx="9143999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Pai Nosso que estás nos </a:t>
            </a:r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céus, santificado seja </a:t>
            </a:r>
            <a:r>
              <a:rPr lang="pt-B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o teu </a:t>
            </a:r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nome. Venha </a:t>
            </a:r>
            <a:r>
              <a:rPr lang="pt-B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o teu </a:t>
            </a:r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reino. Seja </a:t>
            </a:r>
            <a:r>
              <a:rPr lang="pt-B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feita a tua </a:t>
            </a:r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vontade, assim </a:t>
            </a:r>
            <a:r>
              <a:rPr lang="pt-B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na terra como no </a:t>
            </a:r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céu. O </a:t>
            </a:r>
            <a:r>
              <a:rPr lang="pt-B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pão nosso de cada dia nos dá </a:t>
            </a:r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hoje. E </a:t>
            </a:r>
            <a:r>
              <a:rPr lang="pt-B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perdoa-nos as nossas </a:t>
            </a:r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dívidas, assim </a:t>
            </a:r>
            <a:r>
              <a:rPr lang="pt-B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como nós também perdoamos </a:t>
            </a:r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aos nossos devedores. E </a:t>
            </a:r>
            <a:r>
              <a:rPr lang="pt-B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não nos deixes cair em </a:t>
            </a:r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tentação, mas </a:t>
            </a:r>
            <a:r>
              <a:rPr lang="pt-B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livra-nos do </a:t>
            </a:r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mal. Pois </a:t>
            </a:r>
            <a:r>
              <a:rPr lang="pt-B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teu é o </a:t>
            </a:r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reino, o </a:t>
            </a:r>
            <a:r>
              <a:rPr lang="pt-BR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poder e a glória para </a:t>
            </a:r>
            <a:r>
              <a:rPr lang="pt-BR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sempre. Amém!</a:t>
            </a:r>
            <a:endParaRPr lang="pt-BR" sz="3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3530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>
            <a:off x="-11023" y="2859782"/>
            <a:ext cx="9155023" cy="1846659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r"/>
            <a:r>
              <a:rPr lang="pt-BR" sz="6000" dirty="0">
                <a:ln>
                  <a:solidFill>
                    <a:sysClr val="windowText" lastClr="000000"/>
                  </a:solidFill>
                </a:ln>
                <a:solidFill>
                  <a:prstClr val="white"/>
                </a:solidFill>
                <a:latin typeface="Impact" panose="020B0806030902050204" pitchFamily="34" charset="0"/>
              </a:rPr>
              <a:t>              </a:t>
            </a:r>
            <a:endParaRPr lang="pt-BR" sz="6000" dirty="0" smtClean="0">
              <a:ln>
                <a:solidFill>
                  <a:sysClr val="windowText" lastClr="000000"/>
                </a:solidFill>
              </a:ln>
              <a:solidFill>
                <a:prstClr val="white"/>
              </a:solidFill>
              <a:latin typeface="Impact" panose="020B0806030902050204" pitchFamily="34" charset="0"/>
            </a:endParaRPr>
          </a:p>
          <a:p>
            <a:pPr algn="r"/>
            <a:r>
              <a:rPr lang="pt-BR" sz="5400" dirty="0" smtClean="0">
                <a:ln>
                  <a:solidFill>
                    <a:sysClr val="windowText" lastClr="000000"/>
                  </a:solidFill>
                </a:ln>
                <a:solidFill>
                  <a:prstClr val="white"/>
                </a:solidFill>
                <a:latin typeface="Impact" panose="020B0806030902050204" pitchFamily="34" charset="0"/>
              </a:rPr>
              <a:t>SONDA-ME, SENHOR!</a:t>
            </a:r>
            <a:endParaRPr lang="pt-BR" sz="5400" dirty="0">
              <a:ln>
                <a:solidFill>
                  <a:sysClr val="windowText" lastClr="000000"/>
                </a:solidFill>
              </a:ln>
              <a:solidFill>
                <a:prstClr val="white"/>
              </a:solidFill>
              <a:latin typeface="Impact" panose="020B0806030902050204" pitchFamily="34" charset="0"/>
            </a:endParaRPr>
          </a:p>
        </p:txBody>
      </p:sp>
      <p:pic>
        <p:nvPicPr>
          <p:cNvPr id="1029" name="Picture 5" descr="C:\Users\Euclécio\Downloads\Notinhas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3478"/>
            <a:ext cx="4017318" cy="4511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888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0" y="411510"/>
            <a:ext cx="914400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dirty="0" smtClean="0">
                <a:solidFill>
                  <a:srgbClr val="C00000"/>
                </a:solidFill>
                <a:latin typeface="Impact" panose="020B0806030902050204" pitchFamily="34" charset="0"/>
              </a:rPr>
              <a:t>SONDA-ME, SENHOR - E ME CONHECES.</a:t>
            </a:r>
          </a:p>
          <a:p>
            <a:pPr algn="ctr"/>
            <a:r>
              <a:rPr lang="pt-BR" sz="3600" dirty="0" smtClean="0">
                <a:solidFill>
                  <a:srgbClr val="C00000"/>
                </a:solidFill>
                <a:latin typeface="Impact" panose="020B0806030902050204" pitchFamily="34" charset="0"/>
              </a:rPr>
              <a:t>QUEBRANTA O MEU CORAÇÃO.</a:t>
            </a:r>
            <a:br>
              <a:rPr lang="pt-BR" sz="3600" dirty="0" smtClean="0">
                <a:solidFill>
                  <a:srgbClr val="C00000"/>
                </a:solidFill>
                <a:latin typeface="Impact" panose="020B0806030902050204" pitchFamily="34" charset="0"/>
              </a:rPr>
            </a:br>
            <a:r>
              <a:rPr lang="pt-BR" sz="3600" dirty="0" smtClean="0">
                <a:solidFill>
                  <a:srgbClr val="C00000"/>
                </a:solidFill>
                <a:latin typeface="Impact" panose="020B0806030902050204" pitchFamily="34" charset="0"/>
              </a:rPr>
              <a:t>TRANSFORMA-ME CONFORME A TUA PALAVRA.</a:t>
            </a:r>
          </a:p>
          <a:p>
            <a:pPr algn="ctr"/>
            <a:r>
              <a:rPr lang="pt-BR" sz="3600" dirty="0" smtClean="0">
                <a:solidFill>
                  <a:srgbClr val="C00000"/>
                </a:solidFill>
                <a:latin typeface="Impact" panose="020B0806030902050204" pitchFamily="34" charset="0"/>
              </a:rPr>
              <a:t>E, ENCHE-ME ATÉ QUE EM MIM, SE ACHE SÓ A TI.</a:t>
            </a:r>
            <a:br>
              <a:rPr lang="pt-BR" sz="3600" dirty="0" smtClean="0">
                <a:solidFill>
                  <a:srgbClr val="C00000"/>
                </a:solidFill>
                <a:latin typeface="Impact" panose="020B0806030902050204" pitchFamily="34" charset="0"/>
              </a:rPr>
            </a:br>
            <a:r>
              <a:rPr lang="pt-BR" sz="3600" dirty="0" smtClean="0">
                <a:solidFill>
                  <a:srgbClr val="C00000"/>
                </a:solidFill>
                <a:latin typeface="Impact" panose="020B0806030902050204" pitchFamily="34" charset="0"/>
              </a:rPr>
              <a:t>ENTÃO, USA-ME, SENHOR! USA-ME!</a:t>
            </a:r>
            <a:endParaRPr lang="pt-BR" sz="3600" b="0" i="0" dirty="0">
              <a:solidFill>
                <a:srgbClr val="C00000"/>
              </a:solidFill>
              <a:effectLst/>
              <a:latin typeface="Impact" panose="020B0806030902050204" pitchFamily="34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9312" y="3003798"/>
            <a:ext cx="4905375" cy="1847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3046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51520" y="41243"/>
            <a:ext cx="914400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600" dirty="0" smtClean="0">
                <a:solidFill>
                  <a:srgbClr val="002060"/>
                </a:solidFill>
                <a:latin typeface="Impact" panose="020B0806030902050204" pitchFamily="34" charset="0"/>
              </a:rPr>
              <a:t>COMO </a:t>
            </a:r>
            <a:r>
              <a:rPr lang="pt-BR" sz="3600" dirty="0" smtClean="0">
                <a:solidFill>
                  <a:srgbClr val="00206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Impact" panose="020B0806030902050204" pitchFamily="34" charset="0"/>
              </a:rPr>
              <a:t>UM FAROL </a:t>
            </a:r>
            <a:r>
              <a:rPr lang="pt-BR" sz="3600" dirty="0" smtClean="0">
                <a:solidFill>
                  <a:srgbClr val="002060"/>
                </a:solidFill>
                <a:latin typeface="Impact" panose="020B0806030902050204" pitchFamily="34" charset="0"/>
              </a:rPr>
              <a:t>QUE BRILHA À NOITE,</a:t>
            </a:r>
          </a:p>
          <a:p>
            <a:r>
              <a:rPr lang="pt-BR" sz="3600" dirty="0" smtClean="0">
                <a:solidFill>
                  <a:srgbClr val="002060"/>
                </a:solidFill>
                <a:latin typeface="Impact" panose="020B0806030902050204" pitchFamily="34" charset="0"/>
              </a:rPr>
              <a:t>COMO PONTE SOBRE AS ÁGUAS,</a:t>
            </a:r>
          </a:p>
          <a:p>
            <a:r>
              <a:rPr lang="pt-BR" sz="3600" dirty="0" smtClean="0">
                <a:solidFill>
                  <a:srgbClr val="002060"/>
                </a:solidFill>
                <a:latin typeface="Impact" panose="020B0806030902050204" pitchFamily="34" charset="0"/>
              </a:rPr>
              <a:t>COMO ABRIGO NO DESERTO,</a:t>
            </a:r>
          </a:p>
          <a:p>
            <a:r>
              <a:rPr lang="pt-BR" sz="3600" dirty="0" smtClean="0">
                <a:solidFill>
                  <a:srgbClr val="002060"/>
                </a:solidFill>
                <a:latin typeface="Impact" panose="020B0806030902050204" pitchFamily="34" charset="0"/>
              </a:rPr>
              <a:t>COMO FLECHA QUE ACERTA O ALVO,</a:t>
            </a:r>
            <a:br>
              <a:rPr lang="pt-BR" sz="3600" dirty="0" smtClean="0">
                <a:solidFill>
                  <a:srgbClr val="002060"/>
                </a:solidFill>
                <a:latin typeface="Impact" panose="020B0806030902050204" pitchFamily="34" charset="0"/>
              </a:rPr>
            </a:br>
            <a:r>
              <a:rPr lang="pt-BR" sz="3600" dirty="0" smtClean="0">
                <a:solidFill>
                  <a:srgbClr val="002060"/>
                </a:solidFill>
                <a:latin typeface="Impact" panose="020B0806030902050204" pitchFamily="34" charset="0"/>
              </a:rPr>
              <a:t>EU QUERO SER USADO,</a:t>
            </a:r>
          </a:p>
          <a:p>
            <a:r>
              <a:rPr lang="pt-BR" sz="3600" dirty="0" smtClean="0">
                <a:solidFill>
                  <a:srgbClr val="002060"/>
                </a:solidFill>
                <a:latin typeface="Impact" panose="020B0806030902050204" pitchFamily="34" charset="0"/>
              </a:rPr>
              <a:t>DA MANEIRA QUE TE AGRADE,</a:t>
            </a:r>
          </a:p>
          <a:p>
            <a:r>
              <a:rPr lang="pt-BR" sz="3600" dirty="0" smtClean="0">
                <a:solidFill>
                  <a:srgbClr val="002060"/>
                </a:solidFill>
                <a:latin typeface="Impact" panose="020B0806030902050204" pitchFamily="34" charset="0"/>
              </a:rPr>
              <a:t>EM QUALQUER HORA E EM QUALQUER LUGAR,</a:t>
            </a:r>
            <a:br>
              <a:rPr lang="pt-BR" sz="3600" dirty="0" smtClean="0">
                <a:solidFill>
                  <a:srgbClr val="002060"/>
                </a:solidFill>
                <a:latin typeface="Impact" panose="020B0806030902050204" pitchFamily="34" charset="0"/>
              </a:rPr>
            </a:br>
            <a:r>
              <a:rPr lang="pt-BR" sz="3600" dirty="0" smtClean="0">
                <a:solidFill>
                  <a:srgbClr val="002060"/>
                </a:solidFill>
                <a:latin typeface="Impact" panose="020B0806030902050204" pitchFamily="34" charset="0"/>
              </a:rPr>
              <a:t>EIS AQUI A MINHA VIDA. </a:t>
            </a:r>
          </a:p>
          <a:p>
            <a:r>
              <a:rPr lang="pt-BR" sz="3600" dirty="0" smtClean="0">
                <a:solidFill>
                  <a:srgbClr val="002060"/>
                </a:solidFill>
                <a:latin typeface="Impact" panose="020B0806030902050204" pitchFamily="34" charset="0"/>
              </a:rPr>
              <a:t>USA-ME, SENHOR. USA-ME!</a:t>
            </a:r>
            <a:endParaRPr lang="pt-BR" sz="3600" b="0" i="0" dirty="0">
              <a:solidFill>
                <a:srgbClr val="002060"/>
              </a:solidFill>
              <a:effectLst/>
              <a:latin typeface="Impact" panose="020B0806030902050204" pitchFamily="34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2240" y="339502"/>
            <a:ext cx="2016224" cy="291436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6256" y="4155926"/>
            <a:ext cx="1791180" cy="772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766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Euclécio\Downloads\Logos\Eucaristia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95486"/>
            <a:ext cx="5472608" cy="36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0" y="3795886"/>
            <a:ext cx="9144000" cy="1015663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lang="pt-BR" sz="6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CEIA DO SENHOR</a:t>
            </a:r>
            <a:endParaRPr lang="pt-BR" sz="6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4018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0" y="3291830"/>
            <a:ext cx="91440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800" dirty="0" smtClean="0">
                <a:ln>
                  <a:solidFill>
                    <a:srgbClr val="002060"/>
                  </a:solidFill>
                </a:ln>
                <a:solidFill>
                  <a:schemeClr val="bg2"/>
                </a:solidFill>
                <a:latin typeface="Impact" panose="020B0806030902050204" pitchFamily="34" charset="0"/>
              </a:rPr>
              <a:t>Liturgia </a:t>
            </a:r>
            <a:r>
              <a:rPr lang="pt-BR" sz="8800" dirty="0">
                <a:ln>
                  <a:solidFill>
                    <a:srgbClr val="002060"/>
                  </a:solidFill>
                </a:ln>
                <a:solidFill>
                  <a:schemeClr val="bg2"/>
                </a:solidFill>
                <a:latin typeface="Impact" panose="020B0806030902050204" pitchFamily="34" charset="0"/>
              </a:rPr>
              <a:t>d</a:t>
            </a:r>
            <a:r>
              <a:rPr lang="pt-BR" sz="8800" dirty="0" smtClean="0">
                <a:ln>
                  <a:solidFill>
                    <a:srgbClr val="002060"/>
                  </a:solidFill>
                </a:ln>
                <a:solidFill>
                  <a:schemeClr val="bg2"/>
                </a:solidFill>
                <a:latin typeface="Impact" panose="020B0806030902050204" pitchFamily="34" charset="0"/>
              </a:rPr>
              <a:t>e Saída</a:t>
            </a:r>
            <a:endParaRPr lang="pt-BR" sz="8800" dirty="0">
              <a:ln>
                <a:solidFill>
                  <a:srgbClr val="002060"/>
                </a:solidFill>
              </a:ln>
              <a:solidFill>
                <a:schemeClr val="bg2"/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937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55172"/>
            <a:ext cx="9144000" cy="40386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251520" y="3485776"/>
            <a:ext cx="5849951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6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ORAÇÃO FINAL</a:t>
            </a:r>
            <a:endParaRPr lang="pt-BR" sz="6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861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0"/>
            <a:ext cx="5112568" cy="51363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7739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202863"/>
            <a:ext cx="7920880" cy="3940638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0" y="267494"/>
            <a:ext cx="91440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54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MISSÃO COM CRIANÇAS,</a:t>
            </a:r>
          </a:p>
          <a:p>
            <a:pPr algn="ctr"/>
            <a:r>
              <a:rPr lang="pt-BR" sz="5400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mpact" panose="020B0806030902050204" pitchFamily="34" charset="0"/>
              </a:rPr>
              <a:t>ADOLESCENTES E JOVENS.</a:t>
            </a:r>
            <a:endParaRPr lang="pt-BR" sz="5400" dirty="0"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7480634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066"/>
            <a:ext cx="9144000" cy="5117368"/>
          </a:xfrm>
          <a:prstGeom prst="rect">
            <a:avLst/>
          </a:prstGeom>
        </p:spPr>
      </p:pic>
      <p:sp>
        <p:nvSpPr>
          <p:cNvPr id="3" name="Elipse 2"/>
          <p:cNvSpPr/>
          <p:nvPr/>
        </p:nvSpPr>
        <p:spPr>
          <a:xfrm>
            <a:off x="1835696" y="411510"/>
            <a:ext cx="5472608" cy="432048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6600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chemeClr val="tx2"/>
                </a:solidFill>
                <a:latin typeface="Impact" panose="020B0806030902050204" pitchFamily="34" charset="0"/>
              </a:rPr>
              <a:t>NOVOS</a:t>
            </a:r>
          </a:p>
          <a:p>
            <a:pPr algn="ctr"/>
            <a:r>
              <a:rPr lang="pt-BR" sz="6600" dirty="0" smtClean="0">
                <a:ln>
                  <a:solidFill>
                    <a:schemeClr val="bg1">
                      <a:lumMod val="95000"/>
                    </a:schemeClr>
                  </a:solidFill>
                </a:ln>
                <a:solidFill>
                  <a:schemeClr val="tx2"/>
                </a:solidFill>
                <a:latin typeface="Impact" panose="020B0806030902050204" pitchFamily="34" charset="0"/>
              </a:rPr>
              <a:t>MEMBROS</a:t>
            </a:r>
            <a:endParaRPr lang="pt-BR" sz="6600" dirty="0">
              <a:ln>
                <a:solidFill>
                  <a:schemeClr val="bg1">
                    <a:lumMod val="95000"/>
                  </a:schemeClr>
                </a:solidFill>
              </a:ln>
              <a:solidFill>
                <a:schemeClr val="tx2"/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1671721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3075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267494"/>
            <a:ext cx="8208912" cy="4608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8207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>
            <a:off x="9900" y="3291830"/>
            <a:ext cx="9155023" cy="1569660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r"/>
            <a:r>
              <a:rPr lang="pt-BR" sz="9600" dirty="0">
                <a:ln>
                  <a:solidFill>
                    <a:sysClr val="windowText" lastClr="000000"/>
                  </a:solidFill>
                </a:ln>
                <a:solidFill>
                  <a:prstClr val="white"/>
                </a:solidFill>
                <a:latin typeface="Impact" panose="020B0806030902050204" pitchFamily="34" charset="0"/>
              </a:rPr>
              <a:t>              </a:t>
            </a:r>
            <a:r>
              <a:rPr lang="pt-BR" sz="9600" dirty="0" smtClean="0">
                <a:ln>
                  <a:solidFill>
                    <a:sysClr val="windowText" lastClr="000000"/>
                  </a:solidFill>
                </a:ln>
                <a:solidFill>
                  <a:prstClr val="white"/>
                </a:solidFill>
                <a:latin typeface="Impact" panose="020B0806030902050204" pitchFamily="34" charset="0"/>
              </a:rPr>
              <a:t>REI!</a:t>
            </a:r>
            <a:endParaRPr lang="pt-BR" sz="9600" dirty="0">
              <a:ln>
                <a:solidFill>
                  <a:sysClr val="windowText" lastClr="000000"/>
                </a:solidFill>
              </a:ln>
              <a:solidFill>
                <a:prstClr val="white"/>
              </a:solidFill>
              <a:latin typeface="Impact" panose="020B0806030902050204" pitchFamily="34" charset="0"/>
            </a:endParaRPr>
          </a:p>
        </p:txBody>
      </p:sp>
      <p:pic>
        <p:nvPicPr>
          <p:cNvPr id="1029" name="Picture 5" descr="C:\Users\Euclécio\Downloads\Notinhas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3478"/>
            <a:ext cx="4017318" cy="4511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28126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19966" y="411510"/>
            <a:ext cx="91440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dirty="0" smtClean="0">
                <a:solidFill>
                  <a:schemeClr val="accent3">
                    <a:lumMod val="50000"/>
                  </a:schemeClr>
                </a:solidFill>
                <a:latin typeface="Impact" panose="020B0806030902050204" pitchFamily="34" charset="0"/>
              </a:rPr>
              <a:t>EU NUNCA ME SENTI ASSIM.</a:t>
            </a:r>
          </a:p>
          <a:p>
            <a:pPr algn="ctr"/>
            <a:r>
              <a:rPr lang="pt-BR" sz="4000" dirty="0" smtClean="0">
                <a:solidFill>
                  <a:schemeClr val="accent3">
                    <a:lumMod val="50000"/>
                  </a:schemeClr>
                </a:solidFill>
                <a:latin typeface="Impact" panose="020B0806030902050204" pitchFamily="34" charset="0"/>
              </a:rPr>
              <a:t>É REALMENTE UM PRESENTE PARA MIM,</a:t>
            </a:r>
          </a:p>
          <a:p>
            <a:pPr algn="ctr"/>
            <a:r>
              <a:rPr lang="pt-BR" sz="4000" dirty="0" smtClean="0">
                <a:solidFill>
                  <a:schemeClr val="accent3">
                    <a:lumMod val="50000"/>
                  </a:schemeClr>
                </a:solidFill>
                <a:latin typeface="Impact" panose="020B0806030902050204" pitchFamily="34" charset="0"/>
              </a:rPr>
              <a:t>UMA ALEGRIA TOTALMENTE SOBRENATURAL.</a:t>
            </a:r>
          </a:p>
          <a:p>
            <a:pPr algn="ctr"/>
            <a:r>
              <a:rPr lang="pt-BR" sz="4000" dirty="0" smtClean="0">
                <a:solidFill>
                  <a:schemeClr val="accent3">
                    <a:lumMod val="50000"/>
                  </a:schemeClr>
                </a:solidFill>
                <a:latin typeface="Impact" panose="020B0806030902050204" pitchFamily="34" charset="0"/>
              </a:rPr>
              <a:t>HOJE EU TENHO FÉ E POSSO SONHAR.</a:t>
            </a:r>
          </a:p>
          <a:p>
            <a:pPr algn="ctr"/>
            <a:r>
              <a:rPr lang="pt-BR" sz="4000" dirty="0" smtClean="0">
                <a:solidFill>
                  <a:schemeClr val="accent3">
                    <a:lumMod val="50000"/>
                  </a:schemeClr>
                </a:solidFill>
                <a:latin typeface="Impact" panose="020B0806030902050204" pitchFamily="34" charset="0"/>
              </a:rPr>
              <a:t>JÁ VEJO ESPERANÇA EM MEU CAMINHAR.</a:t>
            </a:r>
          </a:p>
          <a:p>
            <a:pPr algn="ctr"/>
            <a:r>
              <a:rPr lang="pt-BR" sz="4000" dirty="0" smtClean="0">
                <a:solidFill>
                  <a:schemeClr val="accent3">
                    <a:lumMod val="50000"/>
                  </a:schemeClr>
                </a:solidFill>
                <a:latin typeface="Impact" panose="020B0806030902050204" pitchFamily="34" charset="0"/>
              </a:rPr>
              <a:t>LEVANTO A MÃO PRO CÉU E AGRADEÇO... </a:t>
            </a:r>
          </a:p>
          <a:p>
            <a:pPr algn="ctr"/>
            <a:r>
              <a:rPr lang="pt-BR" sz="4000" dirty="0" smtClean="0">
                <a:solidFill>
                  <a:schemeClr val="accent3">
                    <a:lumMod val="50000"/>
                  </a:schemeClr>
                </a:solidFill>
                <a:latin typeface="Impact" panose="020B0806030902050204" pitchFamily="34" charset="0"/>
              </a:rPr>
              <a:t>A DEUS</a:t>
            </a:r>
            <a:r>
              <a:rPr lang="pt-BR" sz="4000" dirty="0">
                <a:solidFill>
                  <a:schemeClr val="accent3">
                    <a:lumMod val="50000"/>
                  </a:schemeClr>
                </a:solidFill>
                <a:latin typeface="Impact" panose="020B0806030902050204" pitchFamily="34" charset="0"/>
              </a:rPr>
              <a:t> </a:t>
            </a:r>
            <a:r>
              <a:rPr lang="pt-BR" sz="4000" dirty="0" smtClean="0">
                <a:solidFill>
                  <a:schemeClr val="accent3">
                    <a:lumMod val="50000"/>
                  </a:schemeClr>
                </a:solidFill>
                <a:latin typeface="Impact" panose="020B0806030902050204" pitchFamily="34" charset="0"/>
              </a:rPr>
              <a:t>POR TUDO QUE ELE ME DÁ.</a:t>
            </a:r>
            <a:endParaRPr lang="pt-BR" sz="4000" b="0" i="0" dirty="0">
              <a:solidFill>
                <a:schemeClr val="accent3">
                  <a:lumMod val="50000"/>
                </a:schemeClr>
              </a:solidFill>
              <a:effectLst/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2231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5194" y="195486"/>
            <a:ext cx="9144000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000" dirty="0" smtClean="0">
                <a:solidFill>
                  <a:schemeClr val="accent6">
                    <a:lumMod val="50000"/>
                  </a:schemeClr>
                </a:solidFill>
                <a:latin typeface="Impact" panose="020B0806030902050204" pitchFamily="34" charset="0"/>
              </a:rPr>
              <a:t>O TEMPO PODE ATÉ PASSAR.</a:t>
            </a:r>
          </a:p>
          <a:p>
            <a:pPr algn="ctr"/>
            <a:r>
              <a:rPr lang="pt-BR" sz="4000" dirty="0" smtClean="0">
                <a:solidFill>
                  <a:schemeClr val="accent6">
                    <a:lumMod val="50000"/>
                  </a:schemeClr>
                </a:solidFill>
                <a:latin typeface="Impact" panose="020B0806030902050204" pitchFamily="34" charset="0"/>
              </a:rPr>
              <a:t>MAS, O AMOR DE DEUS PERMANECERÁ.</a:t>
            </a:r>
          </a:p>
          <a:p>
            <a:pPr algn="ctr"/>
            <a:r>
              <a:rPr lang="pt-BR" sz="4000" dirty="0" smtClean="0">
                <a:solidFill>
                  <a:schemeClr val="accent6">
                    <a:lumMod val="50000"/>
                  </a:schemeClr>
                </a:solidFill>
                <a:latin typeface="Impact" panose="020B0806030902050204" pitchFamily="34" charset="0"/>
              </a:rPr>
              <a:t>A SUA LUZ PELO MUNDO EU VOU LEVAR.</a:t>
            </a:r>
            <a:br>
              <a:rPr lang="pt-BR" sz="4000" dirty="0" smtClean="0">
                <a:solidFill>
                  <a:schemeClr val="accent6">
                    <a:lumMod val="50000"/>
                  </a:schemeClr>
                </a:solidFill>
                <a:latin typeface="Impact" panose="020B0806030902050204" pitchFamily="34" charset="0"/>
              </a:rPr>
            </a:br>
            <a:endParaRPr lang="pt-BR" sz="5400" dirty="0" smtClean="0">
              <a:solidFill>
                <a:schemeClr val="accent6">
                  <a:lumMod val="50000"/>
                </a:schemeClr>
              </a:solidFill>
              <a:latin typeface="Impact" panose="020B0806030902050204" pitchFamily="34" charset="0"/>
            </a:endParaRPr>
          </a:p>
          <a:p>
            <a:pPr algn="ctr"/>
            <a:r>
              <a:rPr lang="pt-BR" sz="4000" i="1" dirty="0" smtClean="0">
                <a:solidFill>
                  <a:schemeClr val="accent6">
                    <a:lumMod val="50000"/>
                  </a:schemeClr>
                </a:solidFill>
                <a:latin typeface="Impact" panose="020B0806030902050204" pitchFamily="34" charset="0"/>
              </a:rPr>
              <a:t>REI! EU TÔ DANÇANDO TÔ NA PAZ DO SENHOR.</a:t>
            </a:r>
          </a:p>
          <a:p>
            <a:pPr algn="ctr"/>
            <a:r>
              <a:rPr lang="pt-BR" sz="4000" i="1" dirty="0" smtClean="0">
                <a:solidFill>
                  <a:schemeClr val="accent6">
                    <a:lumMod val="50000"/>
                  </a:schemeClr>
                </a:solidFill>
                <a:latin typeface="Impact" panose="020B0806030902050204" pitchFamily="34" charset="0"/>
              </a:rPr>
              <a:t>NA MINHA LIBERDADE EU CANTO AO REI.</a:t>
            </a:r>
          </a:p>
          <a:p>
            <a:pPr algn="ctr"/>
            <a:r>
              <a:rPr lang="pt-BR" sz="4000" i="1" dirty="0" smtClean="0">
                <a:solidFill>
                  <a:schemeClr val="accent6">
                    <a:lumMod val="50000"/>
                  </a:schemeClr>
                </a:solidFill>
                <a:latin typeface="Impact" panose="020B0806030902050204" pitchFamily="34" charset="0"/>
              </a:rPr>
              <a:t>EU VOU CANTANDO VOU LEVANDO AMOR.</a:t>
            </a:r>
            <a:endParaRPr lang="pt-BR" sz="4000" b="0" i="1" dirty="0">
              <a:solidFill>
                <a:schemeClr val="accent6">
                  <a:lumMod val="50000"/>
                </a:schemeClr>
              </a:solidFill>
              <a:effectLst/>
              <a:latin typeface="Impact" panose="020B0806030902050204" pitchFamily="34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2067694"/>
            <a:ext cx="4800600" cy="600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285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Euclécio\Downloads\BomDomingo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23478"/>
            <a:ext cx="8640960" cy="48245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50919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2485</TotalTime>
  <Words>1194</Words>
  <Application>Microsoft Office PowerPoint</Application>
  <PresentationFormat>Apresentação na tela (16:9)</PresentationFormat>
  <Paragraphs>209</Paragraphs>
  <Slides>73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73</vt:i4>
      </vt:variant>
    </vt:vector>
  </HeadingPairs>
  <TitlesOfParts>
    <vt:vector size="80" baseType="lpstr">
      <vt:lpstr>Arial</vt:lpstr>
      <vt:lpstr>Calibri</vt:lpstr>
      <vt:lpstr>Georgia</vt:lpstr>
      <vt:lpstr>Impact</vt:lpstr>
      <vt:lpstr>Times New Roman</vt:lpstr>
      <vt:lpstr>Tema do Office</vt:lpstr>
      <vt:lpstr>1_Tema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Euclécio</dc:creator>
  <cp:lastModifiedBy>Euclecio</cp:lastModifiedBy>
  <cp:revision>116</cp:revision>
  <dcterms:created xsi:type="dcterms:W3CDTF">2017-10-13T12:53:55Z</dcterms:created>
  <dcterms:modified xsi:type="dcterms:W3CDTF">2021-04-24T12:07:08Z</dcterms:modified>
</cp:coreProperties>
</file>