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7" r:id="rId2"/>
    <p:sldId id="265" r:id="rId3"/>
    <p:sldId id="356" r:id="rId4"/>
    <p:sldId id="304" r:id="rId5"/>
    <p:sldId id="359" r:id="rId6"/>
    <p:sldId id="266" r:id="rId7"/>
    <p:sldId id="280" r:id="rId8"/>
    <p:sldId id="305" r:id="rId9"/>
    <p:sldId id="302" r:id="rId10"/>
    <p:sldId id="299" r:id="rId11"/>
    <p:sldId id="322" r:id="rId12"/>
    <p:sldId id="323" r:id="rId13"/>
    <p:sldId id="324" r:id="rId14"/>
    <p:sldId id="325" r:id="rId15"/>
    <p:sldId id="334" r:id="rId16"/>
    <p:sldId id="337" r:id="rId17"/>
    <p:sldId id="343" r:id="rId18"/>
    <p:sldId id="331" r:id="rId19"/>
    <p:sldId id="326" r:id="rId20"/>
    <p:sldId id="327" r:id="rId21"/>
    <p:sldId id="328" r:id="rId22"/>
    <p:sldId id="329" r:id="rId23"/>
    <p:sldId id="330" r:id="rId24"/>
    <p:sldId id="344" r:id="rId25"/>
    <p:sldId id="333" r:id="rId26"/>
    <p:sldId id="339" r:id="rId27"/>
    <p:sldId id="341" r:id="rId28"/>
    <p:sldId id="340" r:id="rId29"/>
    <p:sldId id="362" r:id="rId30"/>
    <p:sldId id="335" r:id="rId31"/>
    <p:sldId id="270" r:id="rId32"/>
    <p:sldId id="332" r:id="rId33"/>
    <p:sldId id="338" r:id="rId34"/>
    <p:sldId id="345" r:id="rId35"/>
    <p:sldId id="336" r:id="rId36"/>
    <p:sldId id="367" r:id="rId37"/>
    <p:sldId id="271" r:id="rId38"/>
    <p:sldId id="290" r:id="rId39"/>
    <p:sldId id="346" r:id="rId40"/>
    <p:sldId id="342" r:id="rId41"/>
    <p:sldId id="360" r:id="rId42"/>
    <p:sldId id="361" r:id="rId43"/>
    <p:sldId id="306" r:id="rId44"/>
    <p:sldId id="347" r:id="rId45"/>
    <p:sldId id="273" r:id="rId46"/>
    <p:sldId id="348" r:id="rId47"/>
    <p:sldId id="369" r:id="rId48"/>
    <p:sldId id="321" r:id="rId49"/>
    <p:sldId id="370" r:id="rId50"/>
    <p:sldId id="368" r:id="rId51"/>
    <p:sldId id="371" r:id="rId52"/>
    <p:sldId id="355" r:id="rId53"/>
    <p:sldId id="349" r:id="rId54"/>
    <p:sldId id="350" r:id="rId55"/>
    <p:sldId id="363" r:id="rId56"/>
    <p:sldId id="364" r:id="rId57"/>
    <p:sldId id="365" r:id="rId58"/>
    <p:sldId id="366" r:id="rId59"/>
    <p:sldId id="372" r:id="rId60"/>
    <p:sldId id="274" r:id="rId6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6543"/>
    <a:srgbClr val="FFFF99"/>
    <a:srgbClr val="9900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58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6236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7049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170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77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995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44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8837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030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347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0550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8348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C4057-B3A4-4E5F-B84C-D0C63B7213CD}" type="datetimeFigureOut">
              <a:rPr lang="pt-BR" smtClean="0"/>
              <a:t>14/09/2019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2DD71-A01A-43F3-876B-EC4F77EB7B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967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837" y="-4441"/>
            <a:ext cx="4223163" cy="515681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126742"/>
            <a:ext cx="51125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LUZ DO MUNDO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VIESTE À TERRA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QUE EU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PUDESSE TE VER.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TUA BELEZA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LEVA A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ADORAR-TE.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QUERO CONTIGO VIVER!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45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749" y="26749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ADORAR-TE.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PROSTRAR-ME.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DIZER QUE...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MEU DEUS.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TOTALMENTE AMÁVEL,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TOTALMENTE DIGNO,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MARAVILHOSO PARA MIM.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76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REI EXALTADO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NAS ALTURAS,</a:t>
            </a:r>
            <a:b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GLORIOSO NOS CÉUS...</a:t>
            </a:r>
            <a:b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HUMILDE VIESTE 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TERRA QUE CRIASTE</a:t>
            </a:r>
            <a:b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AMOR POBRE SE FEZ.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86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831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ADORAR-TE.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PROSTRAR-ME.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DIZER QUE...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MEU DEUS.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TOTALMENTE AMÁVEL,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TOTALMENTE DIGNO,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MARAVILHOSO PARA MIM.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83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10"/>
            <a:ext cx="9144000" cy="512359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731" y="3435846"/>
            <a:ext cx="91440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NUNCA SABEREI O PREÇO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DOS MEUS PECADOS LÁ NA CRUZ!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5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Pictures\Chamada\BVi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23479"/>
            <a:ext cx="7572375" cy="33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435846"/>
            <a:ext cx="9144000" cy="1523494"/>
          </a:xfrm>
          <a:prstGeom prst="rect">
            <a:avLst/>
          </a:prstGeom>
          <a:solidFill>
            <a:srgbClr val="99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DE APRESENTAÇÃO</a:t>
            </a:r>
          </a:p>
          <a:p>
            <a:pPr algn="ctr"/>
            <a:r>
              <a:rPr lang="pt-BR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ENSINO CONFIRMATÓRIO / 2019</a:t>
            </a:r>
          </a:p>
          <a:p>
            <a:pPr algn="ctr"/>
            <a:r>
              <a:rPr lang="pt-BR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COMUNIDADE MARTIN LUTHER DE GARUVA</a:t>
            </a:r>
            <a:endParaRPr lang="pt-BR" sz="3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12043"/>
            <a:ext cx="1080120" cy="140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18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4006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3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16200000">
            <a:off x="-2051107" y="2063917"/>
            <a:ext cx="5143501" cy="10156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Quem é quem?</a:t>
            </a:r>
            <a:endParaRPr lang="pt-BR" sz="6000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835696" y="32591"/>
            <a:ext cx="734481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5400" dirty="0" smtClean="0">
                <a:solidFill>
                  <a:srgbClr val="D16543"/>
                </a:solidFill>
                <a:latin typeface="Impact" panose="020B0806030902050204" pitchFamily="34" charset="0"/>
              </a:rPr>
              <a:t>PROFESSORES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54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EQUIPE DE LOUVOR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5400" dirty="0" smtClean="0">
                <a:solidFill>
                  <a:schemeClr val="accent3">
                    <a:lumMod val="75000"/>
                  </a:schemeClr>
                </a:solidFill>
                <a:latin typeface="Impact" panose="020B0806030902050204" pitchFamily="34" charset="0"/>
              </a:rPr>
              <a:t>JUMIRIM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5400" dirty="0" smtClean="0">
                <a:solidFill>
                  <a:srgbClr val="00B0F0"/>
                </a:solidFill>
                <a:latin typeface="Impact" panose="020B0806030902050204" pitchFamily="34" charset="0"/>
              </a:rPr>
              <a:t>PRÓXIMA TURMA / 2020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5400" dirty="0" smtClean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</a:rPr>
              <a:t>CONFIRMANDOS / 2019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5400" dirty="0" smtClean="0">
                <a:solidFill>
                  <a:srgbClr val="C00000"/>
                </a:solidFill>
                <a:latin typeface="Impact" panose="020B0806030902050204" pitchFamily="34" charset="0"/>
              </a:rPr>
              <a:t>FAMILIARES</a:t>
            </a:r>
            <a:endParaRPr lang="pt-BR" sz="54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07654"/>
            <a:ext cx="816670" cy="86081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083918"/>
            <a:ext cx="907727" cy="90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98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LOUVAR-TE SEMPRE MAIS E MAIS (2X).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BUSCAR O TEU QUERER. TUA GRAÇA CONHECER.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LOUVAR-TE!</a:t>
            </a:r>
          </a:p>
          <a:p>
            <a:pPr algn="ctr">
              <a:spcAft>
                <a:spcPts val="0"/>
              </a:spcAft>
            </a:pP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AVES DO CÉU CANTAM PARA TI.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FERAS DO CAMPO REFLETEM TEU PODER.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CANTAR. QUERO LEVANTAR AS MÃOS A TI.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AMAR-TE</a:t>
            </a:r>
            <a:r>
              <a:rPr lang="pt-BR" sz="3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</a:t>
            </a:r>
            <a:r>
              <a:rPr lang="pt-BR" sz="3600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SERVIR-TE...</a:t>
            </a:r>
          </a:p>
        </p:txBody>
      </p:sp>
    </p:spTree>
    <p:extLst>
      <p:ext uri="{BB962C8B-B14F-4D97-AF65-F5344CB8AC3E}">
        <p14:creationId xmlns:p14="http://schemas.microsoft.com/office/powerpoint/2010/main" val="252049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8880" y="483518"/>
            <a:ext cx="91440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ESCURIDÃO</a:t>
            </a:r>
          </a:p>
          <a:p>
            <a:pPr algn="ctr"/>
            <a:endParaRPr lang="pt-BR" sz="5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CONFISSÃO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 PECADOS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51670"/>
            <a:ext cx="6120680" cy="86409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308304" y="473199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Impact" panose="020B0806030902050204" pitchFamily="34" charset="0"/>
              </a:rPr>
              <a:t>MARIA EDUARDA</a:t>
            </a:r>
            <a:endParaRPr lang="pt-BR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57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744" y="74242"/>
            <a:ext cx="9144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Arthur...</a:t>
            </a:r>
          </a:p>
          <a:p>
            <a:pPr algn="ctr">
              <a:spcAft>
                <a:spcPts val="0"/>
              </a:spcAft>
            </a:pP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Justiça Federal de Santa Catarina aceitou as denúncias do Ministério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Público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tornou réus 17 pessoas investigadas na Operação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Alcatraz.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Elas responderão criminalmente por fraudes em licitações, </a:t>
            </a:r>
            <a:r>
              <a:rPr lang="pt-BR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corrupção e </a:t>
            </a:r>
            <a:r>
              <a:rPr lang="pt-BR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lavagem de dinheiro. O relatório aponta indícios de conduta criminosa por parte de três empresários, sendo que um deles já cumpre prisão preventiva.</a:t>
            </a:r>
          </a:p>
        </p:txBody>
      </p:sp>
    </p:spTree>
    <p:extLst>
      <p:ext uri="{BB962C8B-B14F-4D97-AF65-F5344CB8AC3E}">
        <p14:creationId xmlns:p14="http://schemas.microsoft.com/office/powerpoint/2010/main" val="61856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 err="1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Djulian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Litoral Norte concentra mais de 85% dos casos de dengue contraídos dentro do estado, segundo boletim da Diretoria de 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Vigilância.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preocupação é que esses números foram atingidos antes do fim do inverno. Quando as temperaturas aumentam, há maior proliferação do mosquito transmissor. Foram divulgadas orientações para evitar 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aumento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mosquito: 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usar pratos nos vasos de 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plantas, se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usá-los, coloque areia até a 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borda, guarde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garrafas com o gargalo virado para </a:t>
            </a:r>
            <a:r>
              <a:rPr lang="pt-BR" sz="28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baixo, mantenha </a:t>
            </a:r>
            <a:r>
              <a:rPr lang="pt-BR" sz="28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lixeiras tampadas.</a:t>
            </a:r>
            <a:endParaRPr lang="pt-BR" sz="2800" dirty="0">
              <a:solidFill>
                <a:schemeClr val="bg1"/>
              </a:solidFill>
              <a:effectLst/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84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Lara...</a:t>
            </a: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motorista morreu nesta sexta-feira em um acidente envolvendo um carro e dois caminhões no s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estado. Outras duas pessoas ficaram feridas, segundo o Corpo de Bombeiros. De acordo com a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Polícia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Rodoviária, a princípio, um dos caminhões ficou sem freio e bateu atrás do segundo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veículo, que invadiu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pista contrária e bateu de frente com o carro. O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condutor morreu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local. </a:t>
            </a:r>
          </a:p>
        </p:txBody>
      </p:sp>
    </p:spTree>
    <p:extLst>
      <p:ext uri="{BB962C8B-B14F-4D97-AF65-F5344CB8AC3E}">
        <p14:creationId xmlns:p14="http://schemas.microsoft.com/office/powerpoint/2010/main" val="411403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Eduardo...</a:t>
            </a:r>
          </a:p>
          <a:p>
            <a:pPr algn="ctr">
              <a:spcAft>
                <a:spcPts val="0"/>
              </a:spcAft>
            </a:pPr>
            <a:r>
              <a:rPr lang="pt-BR" sz="3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polícia foi acionada por volta da </a:t>
            </a:r>
            <a:r>
              <a:rPr lang="pt-BR" sz="3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meia-noite, </a:t>
            </a:r>
            <a:r>
              <a:rPr lang="pt-BR" sz="3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uma ocorrência de violência doméstica. Na residência, uma mulher de 45 anos foi atendida em estado grave e encaminhada ao </a:t>
            </a:r>
            <a:r>
              <a:rPr lang="pt-BR" sz="3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hospital. </a:t>
            </a:r>
            <a:r>
              <a:rPr lang="pt-BR" sz="3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não resistiu aos ferimentos. Em frente à casa, o filho de 20 anos confessou o crime e disse ter atingido a mãe com uma cadeira após uma discussão. Conforme relatos de </a:t>
            </a:r>
            <a:r>
              <a:rPr lang="pt-BR" sz="3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testemunhas, </a:t>
            </a:r>
            <a:r>
              <a:rPr lang="pt-BR" sz="3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rapaz chegou em casa alcoolizado e começou a quebrar objetos.</a:t>
            </a:r>
            <a:endParaRPr lang="pt-BR" sz="3000" dirty="0">
              <a:solidFill>
                <a:schemeClr val="bg1"/>
              </a:solidFill>
              <a:effectLst/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43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" y="0"/>
            <a:ext cx="3423642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27784" y="3147814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ORAÇÃO</a:t>
            </a:r>
            <a:endParaRPr lang="pt-BR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516216" y="453280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PASTOR</a:t>
            </a:r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8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0"/>
            <a:ext cx="771525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651870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 &amp; LUZ</a:t>
            </a:r>
            <a:endParaRPr lang="pt-BR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46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895" y="195486"/>
            <a:ext cx="9144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DEUS É MEU AMPARO, MINHA FORTALEZA,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CONSOLO FORTE NA TRIBULAÇÃO. :/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AINDA QUE SE MUDEM OS MONTES PARA O MAR. AINDA QUE A TERRA TREMA, 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NÓS PODEMOS CONFIAR.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CÉUS E TERRA PODERÃO PASSAR,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A TUA PALAVRA NÃO PASSARÁ. :/</a:t>
            </a:r>
          </a:p>
          <a:p>
            <a:pPr algn="ctr"/>
            <a:r>
              <a:rPr lang="pt-BR" sz="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NÃO, NÃO, NÃO PASSARÁ! :/</a:t>
            </a:r>
            <a:endParaRPr lang="pt-BR" sz="3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41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3146" y="877709"/>
            <a:ext cx="2793479" cy="26680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970649"/>
            <a:ext cx="2664296" cy="248212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51720" y="380553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tx2"/>
                </a:solidFill>
                <a:latin typeface="Impact" panose="020B0806030902050204" pitchFamily="34" charset="0"/>
              </a:rPr>
              <a:t>GRAZIELA</a:t>
            </a:r>
            <a:endParaRPr lang="pt-BR" dirty="0"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516216" y="3805534"/>
            <a:ext cx="871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tx2"/>
                </a:solidFill>
                <a:latin typeface="Impact" panose="020B0806030902050204" pitchFamily="34" charset="0"/>
              </a:rPr>
              <a:t>ÉVELYN</a:t>
            </a:r>
            <a:endParaRPr lang="pt-BR" dirty="0"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87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00"/>
            <a:ext cx="9144000" cy="51522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23478"/>
            <a:ext cx="684076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LUZ</a:t>
            </a:r>
          </a:p>
          <a:p>
            <a:pPr algn="ctr"/>
            <a:endParaRPr lang="pt-BR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ABSOLVIÇÃO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DOS PECADOS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(MATEUS 5.3-11)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995686"/>
            <a:ext cx="4536504" cy="73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1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1695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Arthur...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disse...</a:t>
            </a:r>
            <a:r>
              <a:rPr lang="pt-BR" sz="4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pessoas que sabem que são espiritualmente pobres, </a:t>
            </a:r>
            <a:endParaRPr lang="pt-BR" sz="4000" dirty="0" smtClean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 Reino do Céu é delas.</a:t>
            </a: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as pessoas que choram, </a:t>
            </a:r>
            <a:endParaRPr lang="pt-BR" sz="4000" dirty="0" smtClean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 as consolará.</a:t>
            </a: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as pessoas humildes, pois receberão o que Deus tem prometido.</a:t>
            </a: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84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5824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err="1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Djulian</a:t>
            </a: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pessoas que têm fome e sede de fazer a vontade de Deus, </a:t>
            </a: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Ele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deixará completamente satisfeitas.</a:t>
            </a:r>
            <a:endParaRPr lang="pt-BR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as pessoas que têm misericórdia dos outros, pois Deus </a:t>
            </a: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terá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misericórdia </a:t>
            </a:r>
            <a:r>
              <a:rPr lang="pt-BR" sz="40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delas. Felizes </a:t>
            </a:r>
            <a:r>
              <a:rPr lang="pt-BR" sz="40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pessoas que têm o coração puro, pois elas verão a Deus.</a:t>
            </a:r>
            <a:endParaRPr lang="pt-BR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98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5147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pt-BR" sz="44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ara...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</a:t>
            </a:r>
            <a:r>
              <a:rPr lang="pt-BR" sz="44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pessoas que trabalham </a:t>
            </a:r>
            <a:endParaRPr lang="pt-BR" sz="4400" dirty="0" smtClean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</a:t>
            </a:r>
            <a:r>
              <a:rPr lang="pt-BR" sz="44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paz, pois Deus as tratará </a:t>
            </a:r>
            <a:endParaRPr lang="pt-BR" sz="4400" dirty="0" smtClean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</a:t>
            </a:r>
            <a:r>
              <a:rPr lang="pt-BR" sz="44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seus filhos.</a:t>
            </a:r>
            <a:endParaRPr lang="pt-BR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as pessoas que sofrem perseguições por fazerem a vontade de Deus, pois o Reino do Céu é delas.</a:t>
            </a:r>
            <a:endParaRPr lang="pt-BR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84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12674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Eduardo...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</a:t>
            </a:r>
            <a:r>
              <a:rPr lang="pt-BR" sz="36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vocês quando os insultam, perseguem e dizem todo tipo de calúnia contra vocês por serem meus seguidores. </a:t>
            </a:r>
            <a:r>
              <a:rPr lang="pt-BR" sz="36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Fiquem </a:t>
            </a:r>
            <a:r>
              <a:rPr lang="pt-BR" sz="3600" dirty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alegres e felizes, pois uma grande recompensa está guardada no céu para vocês. Porque foi assim mesmo que perseguiram os profetas que viveram antes de vocês.</a:t>
            </a:r>
            <a:endParaRPr lang="pt-BR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56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2" y="195486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EU QUERO SER, SENHOR AMADO,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COMO UM VASO NAS MÃOS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DO OLEIRO.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QUEBRA A MINHA VIDA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 FAZÊ-A DE NOVO.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EU QUERO SER... EU QUERO SER...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UM VASO NOVO.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56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3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2715766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LUZ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3962260"/>
            <a:ext cx="2741456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CAMINHO!</a:t>
            </a:r>
          </a:p>
        </p:txBody>
      </p:sp>
    </p:spTree>
    <p:extLst>
      <p:ext uri="{BB962C8B-B14F-4D97-AF65-F5344CB8AC3E}">
        <p14:creationId xmlns:p14="http://schemas.microsoft.com/office/powerpoint/2010/main" val="121020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0"/>
            <a:ext cx="83884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7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Pela </a:t>
            </a:r>
            <a:r>
              <a:rPr lang="pt-BR" sz="27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estrada poeirenta do interior, </a:t>
            </a:r>
            <a:endParaRPr lang="pt-BR" sz="27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Aninha </a:t>
            </a:r>
            <a:r>
              <a:rPr lang="pt-BR" sz="27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seu pai voltavam a pé da igreja. </a:t>
            </a:r>
            <a:endParaRPr lang="pt-BR" sz="27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Era </a:t>
            </a:r>
            <a:r>
              <a:rPr lang="pt-BR" sz="27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noite escura, onde a lua e as estrelas </a:t>
            </a:r>
            <a:endParaRPr lang="pt-BR" sz="27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27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escondiam por trás das nuvens. </a:t>
            </a:r>
            <a:endParaRPr lang="pt-BR" sz="27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A </a:t>
            </a:r>
            <a:r>
              <a:rPr lang="pt-BR" sz="27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menina carregava em suas mãos uma lanterna rústica, com uma vela presa, a qual iluminava </a:t>
            </a:r>
            <a:endParaRPr lang="pt-BR" sz="27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7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caminho por onde seguiam. </a:t>
            </a:r>
            <a:endParaRPr lang="pt-BR" sz="27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Além </a:t>
            </a:r>
            <a:r>
              <a:rPr lang="pt-BR" sz="27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pequeno facho de luz, </a:t>
            </a:r>
            <a:endParaRPr lang="pt-BR" sz="27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</a:t>
            </a:r>
            <a:r>
              <a:rPr lang="pt-BR" sz="27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mais era completa escuridão. </a:t>
            </a:r>
            <a:endParaRPr lang="pt-BR" sz="27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Ora </a:t>
            </a:r>
            <a:r>
              <a:rPr lang="pt-BR" sz="27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viam-se apenas os vultos sombrios das árvores à beira da estrada, ora não havia nada </a:t>
            </a:r>
            <a:endParaRPr lang="pt-BR" sz="27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7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exceto </a:t>
            </a:r>
            <a:r>
              <a:rPr lang="pt-BR" sz="27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vastidão dos campos. </a:t>
            </a:r>
            <a:endParaRPr lang="pt-BR" sz="27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14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622" y="-3767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Estou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medo! Disse Aninha.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Por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quê? Perguntou o pai.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A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luz só mostra alguns metros do caminho.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resto está escuro.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enxergamos o perigo que está nas trevas.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Bem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calmo, o pai apenas disse: É verdade! Mas, se continuarmos na luz saberemos onde estamos indo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até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fim da nossa jornada. Além do mais,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seu lado para te proteger.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Sem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dúvida, a luz os manteve na estrada. Pouco a pouco, passo a passo, foi mostrando o caminho até que chegaram em casa sãos e salvos. </a:t>
            </a:r>
            <a:endParaRPr lang="pt-BR" sz="2800" dirty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53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77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A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fé é como uma luz que podemos carregar conosco. </a:t>
            </a: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Ela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dá coragem e nos ajuda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encontrar o nosso caminho na vida.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Não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revela tudo que queremos saber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o mal que nos cerca.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Mas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nos leva adiante, um passo de cada vez. Talvez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consigamos ver um pedaço do caminho adiante. </a:t>
            </a:r>
            <a:endParaRPr lang="pt-BR" sz="2800" dirty="0" smtClean="0">
              <a:solidFill>
                <a:schemeClr val="accent1">
                  <a:lumMod val="20000"/>
                  <a:lumOff val="8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Graziela: Mas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na certeza de que Deus está ao nosso lado,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dirty="0">
                <a:solidFill>
                  <a:srgbClr val="FFFF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fé nos levará ao fim da jornada. </a:t>
            </a:r>
            <a:endParaRPr lang="pt-BR" sz="2800" dirty="0" smtClean="0">
              <a:solidFill>
                <a:srgbClr val="FFFF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Évelyn: Ela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dará luz suficiente em todos os momentos. O Senhor é a minha luz. De quem ou do que terei medo? (</a:t>
            </a:r>
            <a:r>
              <a:rPr lang="pt-BR" sz="2800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</a:t>
            </a:r>
            <a:r>
              <a:rPr lang="pt-BR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solidFill>
                  <a:schemeClr val="accent1">
                    <a:lumMod val="20000"/>
                    <a:lumOff val="8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27.1).</a:t>
            </a:r>
          </a:p>
        </p:txBody>
      </p:sp>
    </p:spTree>
    <p:extLst>
      <p:ext uri="{BB962C8B-B14F-4D97-AF65-F5344CB8AC3E}">
        <p14:creationId xmlns:p14="http://schemas.microsoft.com/office/powerpoint/2010/main" val="398073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209276"/>
            <a:ext cx="28803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PALAVRA,</a:t>
            </a:r>
          </a:p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PALAVRA, </a:t>
            </a:r>
          </a:p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</a:t>
            </a:r>
          </a:p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SENHOR,</a:t>
            </a:r>
            <a:b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PALAVRA, </a:t>
            </a:r>
          </a:p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PALAVRA, </a:t>
            </a:r>
          </a:p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</a:t>
            </a:r>
          </a:p>
          <a:p>
            <a:pPr algn="ctr"/>
            <a:r>
              <a:rPr lang="pt-B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O AMOR.</a:t>
            </a:r>
          </a:p>
        </p:txBody>
      </p:sp>
      <p:sp>
        <p:nvSpPr>
          <p:cNvPr id="3" name="Retângulo 2"/>
          <p:cNvSpPr/>
          <p:nvPr/>
        </p:nvSpPr>
        <p:spPr>
          <a:xfrm>
            <a:off x="3419872" y="288980"/>
            <a:ext cx="525658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PALAVRA É SEMENTE</a:t>
            </a:r>
            <a:b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 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O SEMEADOR.</a:t>
            </a:r>
            <a:b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MEU CORAÇÃO É A 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TERRA,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TU SEMEASTE SENHOR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pPr algn="ctr"/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2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MEDITANDO </a:t>
            </a:r>
            <a: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CERTO DIA </a:t>
            </a:r>
            <a:b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TUA PALAVRA, </a:t>
            </a:r>
            <a:r>
              <a:rPr lang="pt-BR" sz="32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SENHOR,</a:t>
            </a:r>
            <a: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SENTI QUE DO ALTO DESCIA</a:t>
            </a:r>
            <a:b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FORÇA DO CONSOLADOR.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68" y="148572"/>
            <a:ext cx="1335024" cy="106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2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39502"/>
            <a:ext cx="2736304" cy="383820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41930" y="4177704"/>
            <a:ext cx="1260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</a:rPr>
              <a:t>ELZA&amp;JOICE</a:t>
            </a:r>
            <a:endParaRPr lang="pt-BR" dirty="0">
              <a:solidFill>
                <a:schemeClr val="bg2">
                  <a:lumMod val="1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10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Pictures\Chamada\Sig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781" y="123478"/>
            <a:ext cx="4438451" cy="393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929" y="4011910"/>
            <a:ext cx="9144000" cy="830997"/>
          </a:xfrm>
          <a:prstGeom prst="rect">
            <a:avLst/>
          </a:prstGeom>
          <a:solidFill>
            <a:srgbClr val="D16543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SERMÃO DO MONTE / MATEUS 5.14-16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58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9724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Joice... Vocês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a luz para o mundo. </a:t>
            </a:r>
            <a:endParaRPr lang="pt-BR" sz="40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esconder uma cidade construída sobre um monte. 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Ninguém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acende uma lamparina para colocá-la debaixo de um cesto. 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contrário, ela é colocada no lugar próprio 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ilumine todos os que estão na 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casa. </a:t>
            </a:r>
            <a:endParaRPr lang="pt-BR" sz="4000" dirty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71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123478"/>
            <a:ext cx="71287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ELZA...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 a luz de vocês deve brilhar para que os outros vejam as coisas boas que vocês fazem </a:t>
            </a:r>
          </a:p>
          <a:p>
            <a:pPr algn="ctr">
              <a:spcAft>
                <a:spcPts val="0"/>
              </a:spcAft>
            </a:pP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louvem o Pai de vocês, </a:t>
            </a:r>
            <a:endParaRPr lang="pt-BR" sz="44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está no céu.</a:t>
            </a:r>
          </a:p>
        </p:txBody>
      </p:sp>
    </p:spTree>
    <p:extLst>
      <p:ext uri="{BB962C8B-B14F-4D97-AF65-F5344CB8AC3E}">
        <p14:creationId xmlns:p14="http://schemas.microsoft.com/office/powerpoint/2010/main" val="142220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974" y="0"/>
            <a:ext cx="4223163" cy="515681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785992"/>
            <a:ext cx="914400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7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REFLEXÃO</a:t>
            </a:r>
          </a:p>
        </p:txBody>
      </p:sp>
    </p:spTree>
    <p:extLst>
      <p:ext uri="{BB962C8B-B14F-4D97-AF65-F5344CB8AC3E}">
        <p14:creationId xmlns:p14="http://schemas.microsoft.com/office/powerpoint/2010/main" val="263646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219822"/>
            <a:ext cx="374441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PEQUENAS</a:t>
            </a:r>
            <a:r>
              <a:rPr lang="pt-BR" sz="5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pt-BR" sz="6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LUZES</a:t>
            </a:r>
            <a:endParaRPr lang="pt-BR" sz="6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3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23478"/>
            <a:ext cx="3312369" cy="47525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31840" y="268362"/>
            <a:ext cx="547260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Impact" panose="020B0806030902050204" pitchFamily="34" charset="0"/>
              </a:rPr>
              <a:t>LUIZA BUTZKE</a:t>
            </a:r>
          </a:p>
          <a:p>
            <a:pPr algn="ctr"/>
            <a:r>
              <a:rPr lang="pt-BR" sz="2800" dirty="0" smtClean="0">
                <a:latin typeface="Impact" panose="020B0806030902050204" pitchFamily="34" charset="0"/>
                <a:cs typeface="Arial" panose="020B0604020202020204" pitchFamily="34" charset="0"/>
              </a:rPr>
              <a:t>♥ </a:t>
            </a:r>
            <a:r>
              <a:rPr lang="pt-BR" sz="2800" dirty="0" smtClean="0">
                <a:latin typeface="Impact" panose="020B0806030902050204" pitchFamily="34" charset="0"/>
              </a:rPr>
              <a:t>18/08/1938</a:t>
            </a:r>
            <a:r>
              <a:rPr lang="pt-BR" sz="2800" dirty="0">
                <a:latin typeface="Impact" panose="020B0806030902050204" pitchFamily="34" charset="0"/>
                <a:cs typeface="Arial" panose="020B0604020202020204" pitchFamily="34" charset="0"/>
              </a:rPr>
              <a:t> </a:t>
            </a:r>
            <a:r>
              <a:rPr lang="pt-BR" sz="2800" dirty="0" smtClean="0">
                <a:latin typeface="Impact" panose="020B0806030902050204" pitchFamily="34" charset="0"/>
                <a:cs typeface="Arial" panose="020B0604020202020204" pitchFamily="34" charset="0"/>
              </a:rPr>
              <a:t>† 04/09/2019</a:t>
            </a:r>
          </a:p>
          <a:p>
            <a:pPr algn="ctr"/>
            <a:r>
              <a:rPr lang="pt-BR" sz="2800" dirty="0" smtClean="0">
                <a:latin typeface="Impact" panose="020B0806030902050204" pitchFamily="34" charset="0"/>
                <a:cs typeface="Arial" panose="020B0604020202020204" pitchFamily="34" charset="0"/>
              </a:rPr>
              <a:t>81 ANOS, 17 DIAS</a:t>
            </a:r>
          </a:p>
          <a:p>
            <a:pPr algn="ctr"/>
            <a:r>
              <a:rPr lang="pt-BR" sz="2800" dirty="0" smtClean="0">
                <a:latin typeface="Impact" panose="020B0806030902050204" pitchFamily="34" charset="0"/>
                <a:cs typeface="Arial" panose="020B0604020202020204" pitchFamily="34" charset="0"/>
              </a:rPr>
              <a:t>RIO DOS CEDROS/SC</a:t>
            </a:r>
          </a:p>
          <a:p>
            <a:pPr algn="ctr"/>
            <a:r>
              <a:rPr lang="pt-BR" sz="2800" dirty="0" smtClean="0">
                <a:latin typeface="Impact" panose="020B0806030902050204" pitchFamily="34" charset="0"/>
                <a:cs typeface="Arial" panose="020B0604020202020204" pitchFamily="34" charset="0"/>
              </a:rPr>
              <a:t>2 FILHAS E 1  FILHO</a:t>
            </a:r>
          </a:p>
          <a:p>
            <a:pPr algn="ctr"/>
            <a:r>
              <a:rPr lang="pt-BR" sz="2800" dirty="0" smtClean="0">
                <a:latin typeface="Impact" panose="020B0806030902050204" pitchFamily="34" charset="0"/>
                <a:cs typeface="Arial" panose="020B0604020202020204" pitchFamily="34" charset="0"/>
              </a:rPr>
              <a:t>HOLDI, ANILA E DANIEL</a:t>
            </a:r>
          </a:p>
          <a:p>
            <a:pPr algn="ctr"/>
            <a:endParaRPr lang="pt-BR" sz="4000" dirty="0">
              <a:latin typeface="Impact" panose="020B080603090205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dirty="0" smtClean="0">
                <a:latin typeface="Impact" panose="020B0806030902050204" pitchFamily="34" charset="0"/>
                <a:cs typeface="Arial" panose="020B0604020202020204" pitchFamily="34" charset="0"/>
              </a:rPr>
              <a:t>Jesus disse: Eu sou a ressurreição</a:t>
            </a:r>
          </a:p>
          <a:p>
            <a:pPr algn="ctr"/>
            <a:r>
              <a:rPr lang="pt-BR" dirty="0" smtClean="0">
                <a:latin typeface="Impact" panose="020B0806030902050204" pitchFamily="34" charset="0"/>
                <a:cs typeface="Arial" panose="020B0604020202020204" pitchFamily="34" charset="0"/>
              </a:rPr>
              <a:t>E a vida. Quem crer em mim,</a:t>
            </a:r>
          </a:p>
          <a:p>
            <a:pPr algn="ctr"/>
            <a:r>
              <a:rPr lang="pt-BR" dirty="0" smtClean="0">
                <a:latin typeface="Impact" panose="020B0806030902050204" pitchFamily="34" charset="0"/>
                <a:cs typeface="Arial" panose="020B0604020202020204" pitchFamily="34" charset="0"/>
              </a:rPr>
              <a:t>Ainda que morra, viverá.</a:t>
            </a:r>
          </a:p>
          <a:p>
            <a:pPr algn="ctr"/>
            <a:r>
              <a:rPr lang="pt-BR" dirty="0" smtClean="0">
                <a:latin typeface="Impact" panose="020B0806030902050204" pitchFamily="34" charset="0"/>
                <a:cs typeface="Arial" panose="020B0604020202020204" pitchFamily="34" charset="0"/>
              </a:rPr>
              <a:t>- João 11.25 -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931790"/>
            <a:ext cx="2952328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393990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19437" y="4155926"/>
            <a:ext cx="9163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INTERCESSÃO, ORAÇÃO FINAL &amp; PAI NOSSO</a:t>
            </a:r>
            <a:endParaRPr lang="pt-BR" sz="40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4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ownloads\Responsabili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10" cy="386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9431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OFERTA DESTINA-SE AO RETIRO DE CONFIRMANDOS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RIO DA PRATA, 05 E 06 DE OUTUBRO.</a:t>
            </a:r>
            <a:endParaRPr lang="pt-BR" sz="3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06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724128" y="422793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Impact" panose="020B0806030902050204" pitchFamily="34" charset="0"/>
              </a:rPr>
              <a:t>CULTO INFANTIL</a:t>
            </a:r>
            <a:endParaRPr lang="pt-BR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50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83518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CORAÇÃO TRANSBORDA DE AMOR,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MEU DEUS É UM DEUS DE AMOR.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MINH’ALMA ESTÁ REPLETA DE PAZ, 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PORQUE JESUS É A MINHA PAZ.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DIGO: ALELUIA (5X). EU DIGO PORQUE...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DIGO: ALELUIA (5X), ALELUIA, AMÉM!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81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HOSANA HEY! HOSANA HÁ!</a:t>
            </a:r>
            <a:b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HOSANA HEY! HOSANA HEY! HOSANA HÁ!</a:t>
            </a:r>
          </a:p>
          <a:p>
            <a:pPr algn="ctr"/>
            <a:endParaRPr lang="pt-BR" sz="1200" i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ELE É O SANTO, É O FILHO DE MARIA,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É O DEUS DE ISRAEL, É O FILHO DE DAVI.</a:t>
            </a:r>
          </a:p>
          <a:p>
            <a:pPr algn="ctr"/>
            <a:endParaRPr lang="pt-BR" sz="12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VAMOS A ELE COM AS FLORES DOS TRIGAIS,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COM OS RAMOS E OLIVEIRAS,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COM ALEGRIA E MUITA PAZ.</a:t>
            </a:r>
            <a:endParaRPr lang="pt-BR" sz="4000" b="0" i="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10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23478"/>
            <a:ext cx="91440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HOSANA HEY! HOSANA HÁ!</a:t>
            </a:r>
            <a:b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HOSANA HEY! HOSANA HEY! HOSANA HÁ!</a:t>
            </a:r>
          </a:p>
          <a:p>
            <a:pPr algn="ctr"/>
            <a:endParaRPr lang="pt-BR" sz="1200" i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É O CRISTO, É O UNIFICADOR,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HOSANA NAS ALTURAS, É HOSANA NO AMOR.</a:t>
            </a:r>
          </a:p>
          <a:p>
            <a:pPr algn="ctr"/>
            <a:endParaRPr lang="pt-BR" sz="12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É A ALEGRIA, É A RAZÃO DO MEU VIVER,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A VIDA DE MEUS DIAS,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O AMPARO NO SOFRER.</a:t>
            </a:r>
          </a:p>
          <a:p>
            <a:pPr algn="ctr"/>
            <a:endParaRPr lang="pt-BR" sz="1200" i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61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7494"/>
            <a:ext cx="849694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73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95486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MARIA EDUARDA...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QUERIDO DEUS! SOMOS GRATOS PELA NOSSA FAMÍLIA, PELA COMUNIDADE E AMIGOS.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AGRADECEMOS PELA OPORTUNIDADE EM COLABORAR COM NOSSOS DONS NESTE MOMENTO DE CULTO. AGRADECEMOS TAMBÉM PELOS RECURSOS FINANCEIROS QUE NOS CONCEDES, OS QUAIS PODEMOS INVESTIR NO TESTEMUNHO DE TUA PALAVRA.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OBRIGADO POR TUDO, EM NOME DE JESUS. AMÉM!</a:t>
            </a:r>
            <a:endParaRPr lang="pt-BR" sz="32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33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uclécio\Pictures\Avisos\EscrevaA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395" y="0"/>
            <a:ext cx="4235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4143" y="3579461"/>
            <a:ext cx="5940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RECADOS!</a:t>
            </a:r>
            <a:endParaRPr lang="pt-BR" sz="9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04948"/>
            <a:ext cx="3096344" cy="271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2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35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5486"/>
            <a:ext cx="8712968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1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51520" y="267494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 SEGUNDA ÀS 20h CÍRCULO DE ORAÇÃO, MARLENE.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solidFill>
                  <a:schemeClr val="tx2">
                    <a:lumMod val="75000"/>
                  </a:schemeClr>
                </a:solidFill>
                <a:latin typeface="Impact" panose="020B0806030902050204" pitchFamily="34" charset="0"/>
              </a:rPr>
              <a:t> QUARTA ÀS 20h, ESTUDO BÍBLICO, EDELTRAUDT.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solidFill>
                  <a:srgbClr val="00B050"/>
                </a:solidFill>
                <a:latin typeface="Impact" panose="020B0806030902050204" pitchFamily="34" charset="0"/>
              </a:rPr>
              <a:t> QUINTA ÀS 14h, ENCONTRO INTERPAROQUIAL </a:t>
            </a:r>
          </a:p>
          <a:p>
            <a:r>
              <a:rPr lang="pt-BR" sz="3000" dirty="0" smtClean="0">
                <a:solidFill>
                  <a:srgbClr val="00B050"/>
                </a:solidFill>
                <a:latin typeface="Impact" panose="020B0806030902050204" pitchFamily="34" charset="0"/>
              </a:rPr>
              <a:t>      DE OASE NA ESTRADA D’OESTE.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 QUINTA ÀS 19h30, ESTUDO BÍBLICO, FAMÍLIA KÜSTER.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 SEXTA ÀS 20h, ESTUDO BÍBLICO NA MEUC.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latin typeface="Impact" panose="020B0806030902050204" pitchFamily="34" charset="0"/>
              </a:rPr>
              <a:t> SÁBADO ÀS 14h, CULTO INFANTIL.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 </a:t>
            </a:r>
            <a:r>
              <a:rPr lang="pt-BR" sz="3000" dirty="0" smtClean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SÁBADO ÀS 14h30, OASE NA MEUC.</a:t>
            </a:r>
            <a:r>
              <a:rPr lang="pt-BR" sz="3000" dirty="0" smtClean="0">
                <a:latin typeface="Impact" panose="020B080603090205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000" dirty="0" smtClean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</a:rPr>
              <a:t> DOMINGO ÀS 9h, CULTO COM CEIA.</a:t>
            </a:r>
            <a:endParaRPr lang="pt-BR" sz="3000" dirty="0">
              <a:solidFill>
                <a:schemeClr val="bg2">
                  <a:lumMod val="25000"/>
                </a:schemeClr>
              </a:solidFill>
              <a:latin typeface="Impact" panose="020B080603090205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124160"/>
            <a:ext cx="1763844" cy="175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8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502"/>
            <a:ext cx="9144000" cy="14859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2427734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PRÓXIMA QUINTA E SEXTA (DIAS 19 e 20),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SEMINÁRIO DE SECRETÁRIAS PARÓQUIAS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GOVERNADOR CELSO RAMOS/SC.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 SEJA, A SECRETARIA ESTARÁ FECHADA.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59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3478"/>
            <a:ext cx="1077314" cy="129614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19580" y="403959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Mais...</a:t>
            </a:r>
            <a:endParaRPr lang="pt-BR" sz="6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24759" y="1419622"/>
            <a:ext cx="88165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anose="05000000000000000000" pitchFamily="2" charset="2"/>
              <a:buChar char="ü"/>
            </a:pPr>
            <a:r>
              <a:rPr lang="pt-BR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EDITAL &amp; PRESBITÉRIO,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pt-BR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FESTA &amp; AÇÃO ENTRE AMIGOS,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pt-BR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SECRETARIA, CEMITÉRIO &amp; BANHEIROS.</a:t>
            </a:r>
            <a:endParaRPr lang="pt-BR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028384" y="464778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FÁBIO</a:t>
            </a:r>
            <a:endParaRPr lang="pt-BR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25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27784" y="411510"/>
            <a:ext cx="608416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PARABÉNS, PARABÉNS, </a:t>
            </a:r>
          </a:p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SAÚDE E FELICIDADE...</a:t>
            </a:r>
            <a:b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QUE TU COLHAS, </a:t>
            </a:r>
          </a:p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 TODO O DIA,</a:t>
            </a:r>
            <a:b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PAZ E ALEGRIA NA </a:t>
            </a:r>
          </a:p>
          <a:p>
            <a:pPr algn="ctr"/>
            <a:r>
              <a:rPr lang="pt-BR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LAVOURA DA AMIZADE. :/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3518"/>
            <a:ext cx="3456384" cy="408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2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839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8880" y="483518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ESCURIDÃO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5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51670"/>
            <a:ext cx="6120680" cy="86409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880" y="2884175"/>
            <a:ext cx="91351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anose="020B0806030902050204" pitchFamily="34" charset="0"/>
              </a:rPr>
              <a:t>MARIA EDUARDA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noProof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ELZA / JOICE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anose="020B0806030902050204" pitchFamily="34" charset="0"/>
              </a:rPr>
              <a:t>GRAZIELA</a:t>
            </a:r>
            <a:r>
              <a:rPr kumimoji="0" lang="pt-BR" sz="3600" b="0" i="0" u="none" strike="noStrike" kern="1200" cap="none" spc="0" normalizeH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anose="020B0806030902050204" pitchFamily="34" charset="0"/>
              </a:rPr>
              <a:t> / ÉVELYN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79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219822"/>
            <a:ext cx="374441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PEQUENAS</a:t>
            </a:r>
            <a:r>
              <a:rPr lang="pt-BR" sz="5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pt-BR" sz="6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LUZES</a:t>
            </a:r>
            <a:endParaRPr lang="pt-BR" sz="6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86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837" y="-4441"/>
            <a:ext cx="4223163" cy="515681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126742"/>
            <a:ext cx="51125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LUZ DO MUNDO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VIESTE À TERRA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QUE EU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PUDESSE TE VER.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TUA BELEZA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LEVA A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ADORAR-TE.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QUERO CONTIGO VIVER!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83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749" y="26749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ADORAR-TE.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PROSTRAR-ME.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DIZER QUE...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MEU DEUS.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TOTALMENTE AMÁVEL,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TOTALMENTE DIGNO,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MARAVILHOSO PARA MIM.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4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REI EXALTADO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NAS ALTURAS,</a:t>
            </a:r>
            <a:b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GLORIOSO NOS CÉUS...</a:t>
            </a:r>
            <a:b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HUMILDE VIESTE 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TERRA QUE CRIASTE</a:t>
            </a:r>
            <a:b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AMOR POBRE SE FEZ.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2907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831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ADORAR-TE.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PROSTRAR-ME.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VIM PARA DIZER QUE...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MEU DEUS.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ÉS TOTALMENTE AMÁVEL,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TOTALMENTE DIGNO,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MARAVILHOSO PARA MIM.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04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6477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5486"/>
            <a:ext cx="835292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4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2979</TotalTime>
  <Words>1393</Words>
  <Application>Microsoft Office PowerPoint</Application>
  <PresentationFormat>Apresentação na tela (16:9)</PresentationFormat>
  <Paragraphs>211</Paragraphs>
  <Slides>60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60</vt:i4>
      </vt:variant>
    </vt:vector>
  </HeadingPairs>
  <TitlesOfParts>
    <vt:vector size="67" baseType="lpstr">
      <vt:lpstr>Arial</vt:lpstr>
      <vt:lpstr>Arial Black</vt:lpstr>
      <vt:lpstr>Calibri</vt:lpstr>
      <vt:lpstr>Impact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Euclecio</cp:lastModifiedBy>
  <cp:revision>82</cp:revision>
  <dcterms:created xsi:type="dcterms:W3CDTF">2019-03-21T11:47:58Z</dcterms:created>
  <dcterms:modified xsi:type="dcterms:W3CDTF">2019-09-14T11:15:12Z</dcterms:modified>
</cp:coreProperties>
</file>