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4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ECE1"/>
    <a:srgbClr val="000000"/>
    <a:srgbClr val="4F6228"/>
    <a:srgbClr val="FDEA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50" y="-44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446C79-9B3A-41ED-8958-D6C1ECE70C8A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887AAB-3412-46FA-8F81-647CCCC28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1530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887AAB-3412-46FA-8F81-647CCCC28766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3364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2737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0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097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771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8738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211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3661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7521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6107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11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3772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D171D-095F-4EA5-9ACA-ED99C17069C3}" type="datetimeFigureOut">
              <a:rPr lang="pt-BR" smtClean="0"/>
              <a:t>28/09/2017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538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79" y="-1100658"/>
            <a:ext cx="9692063" cy="6461375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3651869"/>
            <a:ext cx="9144000" cy="1486081"/>
          </a:xfrm>
          <a:solidFill>
            <a:schemeClr val="accent2">
              <a:lumMod val="20000"/>
              <a:lumOff val="80000"/>
              <a:alpha val="50196"/>
            </a:schemeClr>
          </a:solidFill>
        </p:spPr>
        <p:txBody>
          <a:bodyPr>
            <a:normAutofit fontScale="90000"/>
          </a:bodyPr>
          <a:lstStyle/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 de outubro de 2017</a:t>
            </a:r>
            <a:b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Oferta Nacional para a Educação Cristã Contínua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921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04" y="0"/>
            <a:ext cx="9383499" cy="527947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23528" y="267494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Educação Cristã é um dos pilares da Igreja e acontece em função da missão.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82" y="-6637"/>
            <a:ext cx="6866849" cy="515013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CaixaDeTexto 5"/>
          <p:cNvSpPr txBox="1"/>
          <p:nvPr/>
        </p:nvSpPr>
        <p:spPr>
          <a:xfrm>
            <a:off x="4932040" y="771550"/>
            <a:ext cx="42119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Igreja que batiza é Igreja que educa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- conforme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Mateus 28.18-20.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66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475" y="-11558"/>
            <a:ext cx="6873409" cy="5155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CaixaDeTexto 5"/>
          <p:cNvSpPr txBox="1"/>
          <p:nvPr/>
        </p:nvSpPr>
        <p:spPr>
          <a:xfrm>
            <a:off x="6674" y="0"/>
            <a:ext cx="226080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Esta importante tarefa não acontece de forma isolada, mas é uma bela parceria entre toda a Igreja.</a:t>
            </a:r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-1340591"/>
            <a:ext cx="11521278" cy="648072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059832" y="3615995"/>
            <a:ext cx="6084168" cy="15696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/>
              <a:t>As ofertas serão utilizadas em seminários de formação para lideranças comunitárias,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23528" y="0"/>
            <a:ext cx="8496944" cy="1123712"/>
          </a:xfrm>
          <a:prstGeom prst="roundRect">
            <a:avLst/>
          </a:prstGeom>
          <a:solidFill>
            <a:srgbClr val="FDEADA">
              <a:alpha val="67843"/>
            </a:srgbClr>
          </a:solidFill>
        </p:spPr>
        <p:txBody>
          <a:bodyPr wrap="square" rtlCol="0">
            <a:spAutoFit/>
          </a:bodyPr>
          <a:lstStyle/>
          <a:p>
            <a:r>
              <a:rPr lang="pt-BR" sz="3000" dirty="0" smtClean="0">
                <a:latin typeface="Berlin Sans FB Demi" panose="020E0802020502020306" pitchFamily="34" charset="0"/>
              </a:rPr>
              <a:t>para a articulação da Educação Cristã em âmbito nacional</a:t>
            </a:r>
            <a:endParaRPr lang="pt-BR" sz="3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r="8391"/>
          <a:stretch/>
        </p:blipFill>
        <p:spPr>
          <a:xfrm>
            <a:off x="0" y="-300445"/>
            <a:ext cx="6015789" cy="560351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015788" y="555526"/>
            <a:ext cx="312821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e para a elaboração de materiais didáticos e subsídios para os diversos públicos da IECLB.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77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4585" y="0"/>
            <a:ext cx="9828585" cy="598462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29708" y="195485"/>
            <a:ext cx="46982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embora velho doutor das Escrituras, não compreendo ainda direito os Dez Mandamentos, o Credo e o Pai </a:t>
            </a:r>
            <a:r>
              <a:rPr lang="pt-BR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Nosso; assim, </a:t>
            </a:r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aprendo o Catecismo dia após dia e oro com meu filho João e minha filha </a:t>
            </a:r>
            <a:r>
              <a:rPr lang="pt-BR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Madalena.</a:t>
            </a:r>
          </a:p>
          <a:p>
            <a:pPr algn="r"/>
            <a:r>
              <a:rPr lang="pt-BR" sz="3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Martim Lutero</a:t>
            </a:r>
            <a:endParaRPr lang="pt-BR" sz="3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205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68610"/>
            <a:ext cx="10323748" cy="581211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651870"/>
            <a:ext cx="9143999" cy="1477328"/>
          </a:xfrm>
          <a:prstGeom prst="rect">
            <a:avLst/>
          </a:prstGeom>
          <a:solidFill>
            <a:srgbClr val="EEECE1">
              <a:alpha val="6117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 fontAlgn="base"/>
            <a:r>
              <a:rPr lang="pt-BR" sz="3000" b="1" dirty="0" smtClean="0">
                <a:latin typeface="+mj-lt"/>
              </a:rPr>
              <a:t>Falemos </a:t>
            </a:r>
            <a:r>
              <a:rPr lang="pt-BR" sz="3000" b="1" dirty="0">
                <a:latin typeface="+mj-lt"/>
              </a:rPr>
              <a:t>aos nossos </a:t>
            </a:r>
            <a:r>
              <a:rPr lang="pt-BR" sz="3000" b="1" dirty="0" smtClean="0">
                <a:latin typeface="+mj-lt"/>
              </a:rPr>
              <a:t>descendentes a </a:t>
            </a:r>
            <a:r>
              <a:rPr lang="pt-BR" sz="3000" b="1" dirty="0">
                <a:latin typeface="+mj-lt"/>
              </a:rPr>
              <a:t>respeito do poder de Deus, o SENHOR</a:t>
            </a:r>
            <a:r>
              <a:rPr lang="pt-BR" sz="3000" b="1" dirty="0" smtClean="0">
                <a:latin typeface="+mj-lt"/>
              </a:rPr>
              <a:t>, dos </a:t>
            </a:r>
            <a:r>
              <a:rPr lang="pt-BR" sz="3000" b="1" dirty="0">
                <a:latin typeface="+mj-lt"/>
              </a:rPr>
              <a:t>seus feitos </a:t>
            </a:r>
            <a:r>
              <a:rPr lang="pt-BR" sz="3000" b="1" dirty="0" smtClean="0">
                <a:latin typeface="+mj-lt"/>
              </a:rPr>
              <a:t>poderosos e </a:t>
            </a:r>
            <a:r>
              <a:rPr lang="pt-BR" sz="3000" b="1" dirty="0">
                <a:latin typeface="+mj-lt"/>
              </a:rPr>
              <a:t>das coisas maravilhosas que ele fez</a:t>
            </a:r>
            <a:r>
              <a:rPr lang="pt-BR" sz="3000" b="1" dirty="0" smtClean="0">
                <a:latin typeface="+mj-lt"/>
              </a:rPr>
              <a:t>. </a:t>
            </a:r>
            <a:r>
              <a:rPr lang="pt-BR" sz="3000" b="1" dirty="0" smtClean="0">
                <a:latin typeface="+mj-lt"/>
              </a:rPr>
              <a:t>(Salmo 78.4b)</a:t>
            </a:r>
            <a:endParaRPr lang="pt-BR" sz="3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5662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 preferRelativeResize="0"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4674"/>
            <a:ext cx="11923161" cy="8942371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5536" y="699541"/>
            <a:ext cx="39604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Desde já agradecemos o seu apoio para que a Educação Cristã se fortaleça cada vez mais!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92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181</Words>
  <Application>Microsoft Office PowerPoint</Application>
  <PresentationFormat>Apresentação na tela (16:9)</PresentationFormat>
  <Paragraphs>14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08 de outubro de 2017 Oferta Nacional para a Educação Cristã Contínua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Daniela Hack</dc:creator>
  <cp:lastModifiedBy>Daniela Hack</cp:lastModifiedBy>
  <cp:revision>14</cp:revision>
  <dcterms:created xsi:type="dcterms:W3CDTF">2017-09-27T16:14:10Z</dcterms:created>
  <dcterms:modified xsi:type="dcterms:W3CDTF">2017-09-28T12:46:47Z</dcterms:modified>
</cp:coreProperties>
</file>