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25" r:id="rId3"/>
    <p:sldId id="261" r:id="rId4"/>
    <p:sldId id="300" r:id="rId5"/>
    <p:sldId id="324" r:id="rId6"/>
    <p:sldId id="301" r:id="rId7"/>
    <p:sldId id="328" r:id="rId8"/>
    <p:sldId id="321" r:id="rId9"/>
    <p:sldId id="298" r:id="rId10"/>
    <p:sldId id="275" r:id="rId11"/>
    <p:sldId id="272" r:id="rId12"/>
    <p:sldId id="329" r:id="rId13"/>
    <p:sldId id="322" r:id="rId14"/>
    <p:sldId id="323" r:id="rId15"/>
    <p:sldId id="309" r:id="rId16"/>
    <p:sldId id="302" r:id="rId17"/>
    <p:sldId id="308" r:id="rId18"/>
    <p:sldId id="292" r:id="rId19"/>
    <p:sldId id="327" r:id="rId20"/>
    <p:sldId id="314" r:id="rId21"/>
    <p:sldId id="317" r:id="rId22"/>
    <p:sldId id="315" r:id="rId23"/>
    <p:sldId id="316" r:id="rId24"/>
    <p:sldId id="295" r:id="rId25"/>
    <p:sldId id="313" r:id="rId26"/>
    <p:sldId id="326" r:id="rId27"/>
    <p:sldId id="297" r:id="rId28"/>
    <p:sldId id="259" r:id="rId2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2F09"/>
    <a:srgbClr val="800000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6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899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96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3680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7629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011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4898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477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58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794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86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9179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021DB-C68B-455F-9D2E-024B8934FB36}" type="datetimeFigureOut">
              <a:rPr lang="pt-BR" smtClean="0"/>
              <a:t>10/12/2019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A173F-D9B8-45E9-A7F9-84069F8F11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272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0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574" y="1"/>
            <a:ext cx="2093238" cy="29436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1359"/>
            <a:ext cx="2805831" cy="25766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55527" y="245985"/>
            <a:ext cx="11231671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 SÓ PRA LOUVAR AO SENHOR.</a:t>
            </a:r>
            <a:endParaRPr lang="pt-BR" sz="40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NOVAMENTE AQUI EM UNIÃO.</a:t>
            </a:r>
            <a:endParaRPr lang="pt-BR" sz="40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ALGO NOVO HÁ DE ACONTECER.</a:t>
            </a:r>
            <a:endParaRPr lang="pt-BR" sz="40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ALGO BOM DEUS TEM PRA NÓS.</a:t>
            </a:r>
            <a:endParaRPr lang="pt-BR" sz="40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0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 SÓ PRA LOUVAR AO SENHOR.</a:t>
            </a:r>
            <a:endParaRPr lang="pt-BR" sz="40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12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200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MUNDO NOVO JESUS </a:t>
            </a: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 PREPARADO PRA NÓS.</a:t>
            </a:r>
            <a:endParaRPr lang="pt-BR" sz="4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 MUNDO CHEIO DE PAZ E ALEGRIA.</a:t>
            </a:r>
            <a:endParaRPr lang="pt-BR" sz="4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CRISTO ESTÁ AQUI E CONOSCO VAI FICAR.</a:t>
            </a:r>
            <a:endParaRPr lang="pt-BR" sz="4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pt-BR" sz="4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REUNIDOS AQUI SÓ PRA LOUVAR AO SENHOR.</a:t>
            </a:r>
            <a:endParaRPr lang="pt-BR" sz="4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25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020" y="374280"/>
            <a:ext cx="9331890" cy="481149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5386192"/>
            <a:ext cx="12192000" cy="1107996"/>
          </a:xfrm>
          <a:prstGeom prst="rect">
            <a:avLst/>
          </a:prstGeom>
          <a:solidFill>
            <a:srgbClr val="3366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r>
              <a:rPr lang="pt-BR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COMUNIDADE DE GUARATUBA</a:t>
            </a:r>
            <a:r>
              <a:rPr lang="pt-BR" sz="6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♥</a:t>
            </a:r>
            <a:endParaRPr lang="pt-BR" sz="6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66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95" y="0"/>
            <a:ext cx="7200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5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39" y="4908099"/>
            <a:ext cx="2918564" cy="194990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732" y="40709"/>
            <a:ext cx="1912268" cy="227347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0" y="739035"/>
            <a:ext cx="11210794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LOUVAR-TE SEMPRE MAIS E MAIS (2X).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BUSCAR O TEU QUERER. TUA GRAÇA CONHECER.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LOUVAR-TE!</a:t>
            </a:r>
          </a:p>
          <a:p>
            <a:pPr algn="ctr">
              <a:spcAft>
                <a:spcPts val="0"/>
              </a:spcAft>
            </a:pPr>
            <a:r>
              <a:rPr lang="pt-BR" sz="13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AVES DO CÉU CANTAM PARA TI.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FERAS DO CAMPO REFLETEM TEU PODER.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CANTAR. QUERO LEVANTAR AS MÃOS A TI.</a:t>
            </a:r>
          </a:p>
          <a:p>
            <a:pPr algn="ctr">
              <a:spcAft>
                <a:spcPts val="0"/>
              </a:spcAft>
            </a:pPr>
            <a:r>
              <a:rPr lang="pt-BR" sz="13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AMAR-TE...</a:t>
            </a:r>
          </a:p>
          <a:p>
            <a:pPr algn="ctr">
              <a:spcAft>
                <a:spcPts val="0"/>
              </a:spcAft>
            </a:pPr>
            <a:r>
              <a:rPr lang="pt-BR" sz="13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SERVIR-TE...</a:t>
            </a:r>
          </a:p>
        </p:txBody>
      </p:sp>
    </p:spTree>
    <p:extLst>
      <p:ext uri="{BB962C8B-B14F-4D97-AF65-F5344CB8AC3E}">
        <p14:creationId xmlns:p14="http://schemas.microsoft.com/office/powerpoint/2010/main" val="401861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17" y="296841"/>
            <a:ext cx="5068718" cy="6304376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5549030" y="501042"/>
            <a:ext cx="6012493" cy="562418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latin typeface="Impact" panose="020B0806030902050204" pitchFamily="34" charset="0"/>
              </a:rPr>
              <a:t>2º DOMINGO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latin typeface="Impact" panose="020B0806030902050204" pitchFamily="34" charset="0"/>
              </a:rPr>
              <a:t>DE DEZEMBRO: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latin typeface="Impact" panose="020B0806030902050204" pitchFamily="34" charset="0"/>
              </a:rPr>
              <a:t>DIA DA BÍBLIA</a:t>
            </a:r>
            <a:endParaRPr lang="pt-BR" sz="54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04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59574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CELEBRADO NO 2º DOMINGO DE DEZEMBRO,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DIA DA BÍBLIA FOI CRIADO EM 1549,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INGLATERRA PELO BISPO CRANMER,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INCLUIU A DATA NO LIVRO DE ORAÇÕES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DO REI EDUARDO VI.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DIA DA BÍBLIA É ESPECIAL À INTERCESSÃO </a:t>
            </a:r>
          </a:p>
          <a:p>
            <a:pPr algn="ctr"/>
            <a:r>
              <a:rPr lang="pt-BR" sz="4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FAVOR DA LEITURA DA PALAVRA.</a:t>
            </a:r>
            <a:endParaRPr lang="pt-BR" sz="4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510" y="5144173"/>
            <a:ext cx="1578279" cy="147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6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848033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6088" y="612844"/>
            <a:ext cx="620038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BÍBLIA É UMA MANJEDOURA,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DENTRO DA QUAL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CRISTO ESTÁ DEITADO.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 NÃO O ENCONTRAR,</a:t>
            </a:r>
          </a:p>
          <a:p>
            <a:pPr algn="ct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 SÓ TERÁ PALHA.</a:t>
            </a:r>
          </a:p>
          <a:p>
            <a:pPr algn="ctr"/>
            <a:endParaRPr lang="pt-BR" sz="16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- MARTINHO LUTERO -</a:t>
            </a:r>
            <a:endParaRPr lang="pt-B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21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82696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</a:t>
            </a:r>
            <a:r>
              <a:rPr lang="pt-BR" sz="4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AQUI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, ALELUIA!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AR QUE EU RESPIRO,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O AMANHÃ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SE LEVANTA.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TÃO CERTO COMO EU TE FALO</a:t>
            </a:r>
            <a:b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PODES ME OUVIR.</a:t>
            </a:r>
          </a:p>
          <a:p>
            <a:pPr algn="ctr"/>
            <a:endParaRPr lang="pt-BR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ESTÁ </a:t>
            </a:r>
            <a:r>
              <a:rPr lang="pt-BR" sz="4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MIM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 </a:t>
            </a:r>
            <a:r>
              <a:rPr lang="pt-BR" sz="4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TI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 </a:t>
            </a:r>
            <a:r>
              <a:rPr lang="pt-BR" sz="48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NÓS</a:t>
            </a:r>
            <a:r>
              <a:rPr lang="pt-B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  <a:endParaRPr lang="pt-BR" sz="48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96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5035463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 DE PECADOS</a:t>
            </a:r>
            <a:endParaRPr lang="pt-BR" sz="9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0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737" y="250522"/>
            <a:ext cx="4540945" cy="653712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3150" y="67589"/>
            <a:ext cx="779118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COMO PODE UM JOVEM</a:t>
            </a:r>
            <a:r>
              <a:rPr lang="pt-BR" sz="3600" dirty="0">
                <a:solidFill>
                  <a:srgbClr val="002060"/>
                </a:solidFill>
                <a:latin typeface="Impact" panose="020B0806030902050204" pitchFamily="34" charset="0"/>
              </a:rPr>
              <a:t> </a:t>
            </a: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FAZER 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AS ESCOLHAS CERTAS NA VIDA?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BASTA OBEDECER AOS TEUS MANDAMENTOS.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POR ISSO, EU PROCURO TE SERVIR, 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Ó SENHOR, DE TODO O CORAÇÃO.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NÃO DEIXES QUE EU ME DESVIE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DOS TEUS MANDAMENTOS.</a:t>
            </a:r>
          </a:p>
          <a:p>
            <a:pPr algn="ctr"/>
            <a:r>
              <a:rPr lang="pt-BR" sz="3600" dirty="0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latin typeface="Impact" panose="020B0806030902050204" pitchFamily="34" charset="0"/>
              </a:rPr>
              <a:t>GUARDO A TUA PALAVRA NO MEU CORAÇÃO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PARA NÃO PECAR CONTRA TI.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EU TE LOUVO, Ó </a:t>
            </a:r>
            <a:r>
              <a:rPr lang="pt-BR" sz="3600" cap="small" dirty="0" smtClean="0">
                <a:solidFill>
                  <a:srgbClr val="002060"/>
                </a:solidFill>
                <a:latin typeface="Impact" panose="020B0806030902050204" pitchFamily="34" charset="0"/>
              </a:rPr>
              <a:t>SENHOR</a:t>
            </a: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 DEUS!</a:t>
            </a:r>
          </a:p>
          <a:p>
            <a:pPr algn="ctr"/>
            <a:endParaRPr lang="pt-BR" sz="1100" dirty="0" smtClean="0">
              <a:solidFill>
                <a:srgbClr val="002060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2000" dirty="0" smtClean="0">
                <a:solidFill>
                  <a:srgbClr val="002060"/>
                </a:solidFill>
                <a:latin typeface="Impact" panose="020B0806030902050204" pitchFamily="34" charset="0"/>
              </a:rPr>
              <a:t>- SALMO 119.9-12 -</a:t>
            </a:r>
            <a:endParaRPr lang="pt-BR" sz="20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47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2F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8319"/>
            <a:ext cx="5974915" cy="483968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915" y="2018319"/>
            <a:ext cx="5974915" cy="483968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624968"/>
            <a:ext cx="12192000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50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Impact" panose="020B0806030902050204" pitchFamily="34" charset="0"/>
              </a:rPr>
              <a:t>ALELUIA!!!</a:t>
            </a:r>
            <a:endParaRPr lang="pt-BR" sz="15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58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84" y="0"/>
            <a:ext cx="856871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0832" y="576197"/>
            <a:ext cx="59498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</a:t>
            </a:r>
          </a:p>
          <a:p>
            <a:pPr algn="ctr"/>
            <a:r>
              <a:rPr lang="pt-BR" sz="8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</a:t>
            </a:r>
            <a:endParaRPr lang="pt-BR" sz="8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6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737" y="250522"/>
            <a:ext cx="4540945" cy="6537122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826718" y="538620"/>
            <a:ext cx="6175331" cy="58997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LÂMPADA PARA</a:t>
            </a:r>
          </a:p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OS MEUS PÉS</a:t>
            </a:r>
          </a:p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É A TUA PALAVRA.</a:t>
            </a:r>
          </a:p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ELA É LUZ</a:t>
            </a:r>
          </a:p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PARA O MEU</a:t>
            </a:r>
          </a:p>
          <a:p>
            <a:pPr algn="ctr"/>
            <a:r>
              <a:rPr lang="pt-BR" sz="4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CAMINHO.</a:t>
            </a:r>
          </a:p>
          <a:p>
            <a:pPr algn="ctr"/>
            <a:endParaRPr lang="pt-BR" sz="1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2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- SALMO 119.105 -</a:t>
            </a:r>
          </a:p>
        </p:txBody>
      </p:sp>
    </p:spTree>
    <p:extLst>
      <p:ext uri="{BB962C8B-B14F-4D97-AF65-F5344CB8AC3E}">
        <p14:creationId xmlns:p14="http://schemas.microsoft.com/office/powerpoint/2010/main" val="236123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95" y="0"/>
            <a:ext cx="7200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4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801666"/>
            <a:ext cx="1219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BUSCAI PRIMEIRO O REINO DE DEUS E A SUA JUSTIÇA.</a:t>
            </a:r>
            <a:b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E, TODAS ESTAS COISAS VOS SERÃO ACRESCENTADAS.</a:t>
            </a:r>
            <a:endParaRPr lang="pt-BR" sz="44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ALELUIA, ALELUIA...</a:t>
            </a:r>
          </a:p>
          <a:p>
            <a:pPr algn="ctr"/>
            <a:endParaRPr lang="pt-BR" sz="4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SÓ DE PÃO O HOMEM VIVERÁ, </a:t>
            </a:r>
          </a:p>
          <a:p>
            <a:pPr algn="ctr"/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MAS DE TODA PALAVRA,</a:t>
            </a:r>
            <a:b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pt-BR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PROCEDE DA BOCA DE DEUS.</a:t>
            </a:r>
          </a:p>
          <a:p>
            <a:pPr algn="ctr"/>
            <a:r>
              <a:rPr lang="pt-BR" sz="44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ALELUIA, ALELUIA...</a:t>
            </a:r>
          </a:p>
          <a:p>
            <a:pPr algn="ctr"/>
            <a:endParaRPr lang="pt-BR" sz="4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75" y="4051909"/>
            <a:ext cx="1905000" cy="14097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7899" y="4051909"/>
            <a:ext cx="19050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1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814192" y="676405"/>
            <a:ext cx="10371549" cy="557408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JOEL</a:t>
            </a:r>
            <a:endParaRPr lang="pt-BR" sz="1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7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748" y="0"/>
            <a:ext cx="96655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2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266395"/>
            <a:ext cx="12192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SEGUINDO A JESUS CRISTO.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DESTE CAMINHO EU NÃO DESISTO.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ESTOU SEGUINDO A JESUS CRISTO.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ATRÁS NÃO VOLTO, NÃO VOLTO NÃO!</a:t>
            </a:r>
          </a:p>
          <a:p>
            <a:pPr algn="ctr">
              <a:spcAft>
                <a:spcPts val="0"/>
              </a:spcAft>
            </a:pPr>
            <a:r>
              <a:rPr lang="pt-B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ATRÁS O MUNDO, JESUS NA FRENTE.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JESUS, O GUIA ONIPOTENTE.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ATRÁS O MUNDO, JESUS NA FRENTE.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ATRÁS NÃO VOLTO, NÃO VOLTO NÃO!</a:t>
            </a:r>
          </a:p>
          <a:p>
            <a:pPr algn="ctr">
              <a:spcAft>
                <a:spcPts val="0"/>
              </a:spcAft>
            </a:pPr>
            <a:r>
              <a:rPr lang="pt-B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DEPOIS DA LUTA, GANHO A COROA.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RECOMPENSA É CERTA E BOA.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DEPOIS DA LUTA, GANHO A COROA.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ATRÁS NÃO VOLTO, NÃO VOLTO NÃO!</a:t>
            </a:r>
          </a:p>
        </p:txBody>
      </p:sp>
    </p:spTree>
    <p:extLst>
      <p:ext uri="{BB962C8B-B14F-4D97-AF65-F5344CB8AC3E}">
        <p14:creationId xmlns:p14="http://schemas.microsoft.com/office/powerpoint/2010/main" val="244969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écio\Downloads\Responsabili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6413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5483031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OFERTA /</a:t>
            </a:r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 APOIO ESTUDANTES DE TEOLOGIA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06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64296" y="237995"/>
            <a:ext cx="10384077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DAMOS GRAÇAS AO SENHOR, </a:t>
            </a:r>
            <a:endParaRPr lang="pt-BR" sz="40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DAMOS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GRAÇAS, GRAÇAS PELO SEU AMOR.</a:t>
            </a:r>
          </a:p>
          <a:p>
            <a:pPr algn="r"/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TARDEZINHA OS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PASSARINHOS </a:t>
            </a:r>
            <a:endParaRPr lang="pt-BR" sz="40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ESTÃO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CANTANDO, LOUVANDO O CRIADOR,</a:t>
            </a:r>
          </a:p>
          <a:p>
            <a:pPr algn="r"/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TU AMIGO, PORQUE NÃO CANTAS, </a:t>
            </a:r>
            <a:endParaRPr lang="pt-BR" sz="40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LOUVANDO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CRISTO JESUS, O SALVADOR?</a:t>
            </a:r>
          </a:p>
          <a:p>
            <a:pPr algn="r"/>
            <a:r>
              <a:rPr lang="pt-BR" sz="1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 </a:t>
            </a:r>
          </a:p>
          <a:p>
            <a:pPr algn="r"/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NOSSA VIDA FAÇAMOS SEMPRE </a:t>
            </a:r>
            <a:endParaRPr lang="pt-BR" sz="40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BELO HINO DE AMOR E GRATIDÃO.</a:t>
            </a:r>
          </a:p>
          <a:p>
            <a:pPr algn="r"/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NOSSO LEMA SEJA A ALEGRIA </a:t>
            </a:r>
            <a:endParaRPr lang="pt-BR" sz="4000" dirty="0" smtClean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4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</a:t>
            </a:r>
            <a:r>
              <a:rPr lang="pt-BR" sz="4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DÁ ESPERANÇA A CADA CORAÇÃO.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77" y="3292660"/>
            <a:ext cx="3246327" cy="340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4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71" y="356659"/>
            <a:ext cx="11329259" cy="614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5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uclécio\Pictures\Avisos\EscrevaA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860" y="0"/>
            <a:ext cx="564666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8857" y="4772615"/>
            <a:ext cx="792020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RECADOS!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673264"/>
            <a:ext cx="4128459" cy="361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2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93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525320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25915" y="5541235"/>
            <a:ext cx="1221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INTERCESSÃO &amp; </a:t>
            </a:r>
            <a:r>
              <a:rPr lang="pt-BR" sz="72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</a:t>
            </a:r>
            <a:r>
              <a:rPr lang="pt-BR" sz="7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FINAL</a:t>
            </a:r>
            <a:endParaRPr lang="pt-BR" sz="72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93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118981" y="888728"/>
            <a:ext cx="876821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8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DEUS TE </a:t>
            </a:r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ABENÇOE.</a:t>
            </a:r>
          </a:p>
          <a:p>
            <a:pPr algn="ctr">
              <a:spcAft>
                <a:spcPts val="0"/>
              </a:spcAft>
            </a:pPr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DEUS </a:t>
            </a:r>
            <a:r>
              <a:rPr lang="pt-BR" sz="8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TE PROTEJA.</a:t>
            </a:r>
            <a:endParaRPr lang="pt-BR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8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DEUS TE DÊ A </a:t>
            </a:r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PAZ.</a:t>
            </a:r>
          </a:p>
          <a:p>
            <a:pPr algn="ctr"/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DEUS </a:t>
            </a:r>
            <a:r>
              <a:rPr lang="pt-BR" sz="8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DÊ A PAZ</a:t>
            </a:r>
            <a:endParaRPr lang="pt-BR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602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3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8308" y="117693"/>
            <a:ext cx="6981172" cy="6740307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r"/>
            <a:r>
              <a:rPr lang="pt-BR" sz="5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PARABÉNS PRA </a:t>
            </a:r>
            <a:r>
              <a:rPr lang="pt-BR" sz="5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VOCÊ,</a:t>
            </a:r>
          </a:p>
          <a:p>
            <a:pPr algn="r"/>
            <a:r>
              <a:rPr lang="pt-B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NESTA </a:t>
            </a:r>
            <a:r>
              <a:rPr lang="pt-BR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DATA QUERIDA</a:t>
            </a:r>
            <a:r>
              <a:rPr lang="pt-B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...</a:t>
            </a:r>
            <a:endParaRPr lang="pt-BR" sz="5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5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MUITAS FELICIDADES, </a:t>
            </a:r>
            <a:endParaRPr lang="pt-BR" sz="5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MUITOS </a:t>
            </a:r>
            <a:r>
              <a:rPr lang="pt-BR" sz="5400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ANOS DE VIDA.</a:t>
            </a:r>
          </a:p>
          <a:p>
            <a:pPr algn="r"/>
            <a:r>
              <a:rPr lang="pt-BR" sz="54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 </a:t>
            </a:r>
            <a:r>
              <a:rPr lang="pt-BR" sz="540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DEUS AO SEU </a:t>
            </a:r>
            <a:r>
              <a:rPr lang="pt-BR" sz="54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LADO, </a:t>
            </a:r>
          </a:p>
          <a:p>
            <a:pPr algn="r"/>
            <a:r>
              <a:rPr lang="pt-BR" sz="5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NESTE </a:t>
            </a:r>
            <a:r>
              <a:rPr lang="pt-BR" sz="54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NOVO </a:t>
            </a:r>
            <a:r>
              <a:rPr lang="pt-BR" sz="54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PORVIR,</a:t>
            </a:r>
            <a:endParaRPr lang="pt-BR" sz="5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5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</a:t>
            </a:r>
            <a:r>
              <a:rPr lang="pt-BR" sz="5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LHE </a:t>
            </a:r>
            <a:r>
              <a:rPr lang="pt-BR" sz="5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 </a:t>
            </a:r>
            <a:endParaRPr lang="pt-BR" sz="5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 </a:t>
            </a:r>
            <a:r>
              <a:rPr lang="pt-BR" sz="5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ETERNO SORRIR.</a:t>
            </a:r>
          </a:p>
        </p:txBody>
      </p:sp>
      <p:sp>
        <p:nvSpPr>
          <p:cNvPr id="3" name="CaixaDeTexto 2"/>
          <p:cNvSpPr txBox="1"/>
          <p:nvPr/>
        </p:nvSpPr>
        <p:spPr>
          <a:xfrm rot="5400000">
            <a:off x="6209777" y="1932140"/>
            <a:ext cx="6858000" cy="29937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446" y="4108538"/>
            <a:ext cx="2718661" cy="240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94" y="342052"/>
            <a:ext cx="11307676" cy="628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39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2474</TotalTime>
  <Words>386</Words>
  <Application>Microsoft Office PowerPoint</Application>
  <PresentationFormat>Widescreen</PresentationFormat>
  <Paragraphs>114</Paragraphs>
  <Slides>28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Impact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Euclecio</dc:creator>
  <cp:lastModifiedBy>Euclecio</cp:lastModifiedBy>
  <cp:revision>69</cp:revision>
  <dcterms:created xsi:type="dcterms:W3CDTF">2019-07-29T10:27:14Z</dcterms:created>
  <dcterms:modified xsi:type="dcterms:W3CDTF">2019-12-10T09:54:50Z</dcterms:modified>
</cp:coreProperties>
</file>