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1" r:id="rId3"/>
    <p:sldId id="257" r:id="rId4"/>
    <p:sldId id="317" r:id="rId5"/>
    <p:sldId id="258" r:id="rId6"/>
    <p:sldId id="283" r:id="rId7"/>
    <p:sldId id="284" r:id="rId8"/>
    <p:sldId id="285" r:id="rId9"/>
    <p:sldId id="286" r:id="rId10"/>
    <p:sldId id="287" r:id="rId11"/>
    <p:sldId id="288" r:id="rId12"/>
    <p:sldId id="260" r:id="rId13"/>
    <p:sldId id="289" r:id="rId14"/>
    <p:sldId id="291" r:id="rId15"/>
    <p:sldId id="292" r:id="rId16"/>
    <p:sldId id="293" r:id="rId17"/>
    <p:sldId id="295" r:id="rId18"/>
    <p:sldId id="294" r:id="rId19"/>
    <p:sldId id="306" r:id="rId20"/>
    <p:sldId id="305" r:id="rId21"/>
    <p:sldId id="328" r:id="rId22"/>
    <p:sldId id="323" r:id="rId23"/>
    <p:sldId id="262" r:id="rId24"/>
    <p:sldId id="324" r:id="rId25"/>
    <p:sldId id="325" r:id="rId26"/>
    <p:sldId id="326" r:id="rId27"/>
    <p:sldId id="327" r:id="rId28"/>
    <p:sldId id="265" r:id="rId29"/>
    <p:sldId id="296" r:id="rId30"/>
    <p:sldId id="331" r:id="rId31"/>
    <p:sldId id="330" r:id="rId32"/>
    <p:sldId id="329" r:id="rId33"/>
    <p:sldId id="322" r:id="rId34"/>
    <p:sldId id="266" r:id="rId35"/>
    <p:sldId id="297" r:id="rId36"/>
    <p:sldId id="268" r:id="rId37"/>
    <p:sldId id="298" r:id="rId38"/>
    <p:sldId id="300" r:id="rId39"/>
    <p:sldId id="299" r:id="rId40"/>
    <p:sldId id="272" r:id="rId41"/>
    <p:sldId id="273" r:id="rId42"/>
    <p:sldId id="290" r:id="rId43"/>
    <p:sldId id="259" r:id="rId44"/>
    <p:sldId id="301" r:id="rId45"/>
    <p:sldId id="320" r:id="rId46"/>
    <p:sldId id="261" r:id="rId47"/>
    <p:sldId id="316" r:id="rId48"/>
    <p:sldId id="311" r:id="rId49"/>
    <p:sldId id="309" r:id="rId50"/>
    <p:sldId id="313" r:id="rId51"/>
    <p:sldId id="315" r:id="rId52"/>
    <p:sldId id="314" r:id="rId53"/>
    <p:sldId id="307" r:id="rId54"/>
    <p:sldId id="312" r:id="rId55"/>
    <p:sldId id="310" r:id="rId56"/>
    <p:sldId id="308" r:id="rId57"/>
    <p:sldId id="279" r:id="rId58"/>
    <p:sldId id="334" r:id="rId59"/>
    <p:sldId id="278" r:id="rId60"/>
    <p:sldId id="333" r:id="rId61"/>
    <p:sldId id="332" r:id="rId62"/>
    <p:sldId id="263" r:id="rId63"/>
    <p:sldId id="280" r:id="rId64"/>
    <p:sldId id="282" r:id="rId65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10" y="-2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17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610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725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15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89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07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73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882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040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204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357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921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25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95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06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302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39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04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348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9763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6867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67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0F62-F1D5-48DD-BAB9-A7810CF8FA4B}" type="datetimeFigureOut">
              <a:rPr lang="pt-BR" smtClean="0"/>
              <a:t>21/10/2017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35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21/10/2017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45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AS IRMÃS DO LOUVOR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Berlin Sans FB" panose="020E0602020502020306" pitchFamily="34" charset="0"/>
              </a:rPr>
              <a:t>PRELÚDIO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37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723878"/>
            <a:ext cx="9149514" cy="12311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SEJAM TODOS BEM-VINDOS!</a:t>
            </a:r>
          </a:p>
          <a:p>
            <a:pPr algn="ctr"/>
            <a:r>
              <a:rPr lang="pt-BR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A Comunidade Martin Luther lembrando e celebrando o Batismo e a Confirmação!</a:t>
            </a:r>
            <a:endParaRPr lang="pt-BR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5123" name="Picture 3" descr="K:\Gifs\Gente\Lutero\va0080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936" y="134566"/>
            <a:ext cx="3612979" cy="357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3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Teleffo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511256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27784" y="987574"/>
            <a:ext cx="1656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Oiii!</a:t>
            </a:r>
            <a:endParaRPr lang="pt-B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98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DEIXA A LUZ DO CÉU...</a:t>
            </a:r>
            <a:endParaRPr lang="pt-BR" sz="60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Berlin Sans FB" panose="020E0602020502020306" pitchFamily="34" charset="0"/>
              </a:rPr>
              <a:t>Amarelinho 145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83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MEDO TENS QUE O TENTADOR TE VÁ VENCER?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LUZ TE FALTA E ONDE ESTÁS NÃO PODES VER?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ABRE O CORAÇÃO 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CRISTO ENTRAR...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SOL EM TI  RAIAR!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026" name="Picture 2" descr="K:\Gifs\Barras\flbar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67894"/>
            <a:ext cx="5976664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10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A LUZ DO CÉU ENTRAR.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SOL EM TI NASCER.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ABRE O CORAÇÃO 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CRISTO ENTRAR...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SOL EM TI  NASCER!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050" name="Picture 2" descr="K:\Gifs\Barras\flbar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23878"/>
            <a:ext cx="62646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4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FRACA ESTÁ A TUA FÉ NO SALVADOR?</a:t>
            </a:r>
          </a:p>
          <a:p>
            <a:pPr algn="ctr"/>
            <a:r>
              <a:rPr lang="pt-BR" sz="3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NÃO OUVE AS TUAS PRECES COM FAVOR?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ABRE O CORAÇÃO 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CRISTO ENTRAR...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SOL EM TI  RAIAR!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074" name="Picture 2" descr="K:\Gifs\Barras\flbar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51870"/>
            <a:ext cx="576064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01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A LUZ DO CÉU ENTRAR.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SOL EM TI NASCER.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ABRE O CORAÇÃO 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CRISTO ENTRAR...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SOL EM TI  NASCER!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098" name="Picture 2" descr="K:\Gifs\Barras\flbar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3723878"/>
            <a:ext cx="5904656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05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QUERES IR ANDANDO ALEGRE PARA O CÉU?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IGNORANDO TODO O NEGRO E DENSO VÉU?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ABRE O CORAÇÃO 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CRISTO ENTRAR...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SOL EM TI  RAIAR!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122" name="Picture 2" descr="K:\Gifs\Barras\flbar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651870"/>
            <a:ext cx="6048672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75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11510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A LUZ DO CÉU ENTRAR.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SOL EM TI NASCER.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ABRE O CORAÇÃO E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DEIXA CRISTO ENTRAR...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O SOL EM TI  NASCER!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6146" name="Picture 2" descr="K:\Gifs\Barras\flbar5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23878"/>
            <a:ext cx="597666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68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EM </a:t>
            </a:r>
            <a:r>
              <a:rPr lang="pt-BR" sz="28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DEUS PAI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TODO-PODEROSO, CRIADOR DO CÉU E DA TERRA.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E, EM </a:t>
            </a:r>
            <a:r>
              <a:rPr lang="pt-BR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JESUS CRISTO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SEU FILHO UNIGÊNITO,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NOSSO SENHOR, O QUAL FOI CONCEBIDO PELO ESPÍRITO SANTO,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NASCEU DA VIRGEM MARIA, PADECEU SOB O PODER DE PÔNCIO PILATOS, FOI CRUCIFICADO, MORTO E SEPULTADO, DESCEU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AO MUNDO DOS MORTOS, RESSUSCITOU NO TERCEIRO DIA,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SUBIU AO CÉU. E, ESTÁ SENTADO À DIREITA DE DEUS PAI, TODO-PODEROSO, DE ONDE VIRÁ PARA JULGAR OS VIVOS E OS MORTOS.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NO </a:t>
            </a:r>
            <a:r>
              <a:rPr lang="pt-BR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ESPÍRITO SANTO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NA SANTA IGREJA CRISTÃ,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 COMUNHÃO DOS SANTOS, NA REMISSÃO DOS PECADOS,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 RESSURREIÇÃO DO CORPO E NA VIDA ETERNA. AMÉM.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2526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uclécio\Downloads\Luz\VelaAce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1630"/>
            <a:ext cx="4869160" cy="365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39502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Jesus é a luz do mundo!</a:t>
            </a:r>
            <a:endParaRPr lang="pt-BR" sz="66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95936" y="1707654"/>
            <a:ext cx="47525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E EU</a:t>
            </a:r>
          </a:p>
          <a:p>
            <a:pPr algn="ctr"/>
            <a:r>
              <a:rPr lang="pt-BR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SOMOS PEQUENOS REFLEXOS DA LUZ DE CRISTO.</a:t>
            </a:r>
            <a:endParaRPr lang="pt-BR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58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Luz\VelaAcesa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9622"/>
            <a:ext cx="7473708" cy="372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0585" y="195486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Onde há luz, as trevas somem.</a:t>
            </a:r>
            <a:endParaRPr lang="pt-BR" sz="54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728" y="1203598"/>
            <a:ext cx="66967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COMEÇA DENTRO DO SEU CORAÇÃO,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CONTINUA NA SUA VIVÊNCIA FAMILIAR </a:t>
            </a:r>
          </a:p>
          <a:p>
            <a:pPr algn="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COMUNITÁRIA E</a:t>
            </a:r>
          </a:p>
          <a:p>
            <a:pPr marL="457200" indent="-457200" algn="r">
              <a:buFont typeface="Wingdings" panose="05000000000000000000" pitchFamily="2" charset="2"/>
              <a:buChar char="ü"/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PROSSEGUE NA SOCIEDADE PELO </a:t>
            </a:r>
          </a:p>
          <a:p>
            <a:pPr algn="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TESTEMUNHO PÚBLICO TANTO </a:t>
            </a:r>
          </a:p>
          <a:p>
            <a:pPr algn="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NAS PALAVRAS, QUANTO NAS ATITUDES.</a:t>
            </a:r>
          </a:p>
          <a:p>
            <a:pPr algn="r"/>
            <a:endParaRPr lang="pt-BR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ISSO,  PERGUNTO </a:t>
            </a:r>
          </a:p>
          <a:p>
            <a:pPr algn="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CONFIRMANDOS/AS...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67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24285" y="771550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CORAÇÃO, VOCÊS CONFESSAM </a:t>
            </a:r>
          </a:p>
          <a:p>
            <a:pPr algn="ctr"/>
            <a:r>
              <a:rPr lang="pt-BR" sz="4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BÍBLIA COMO ÚNICA REGRA DA FÉ </a:t>
            </a:r>
          </a:p>
          <a:p>
            <a:pPr algn="ctr"/>
            <a:r>
              <a:rPr lang="pt-BR" sz="4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DA VIDA CRISTÃ? </a:t>
            </a:r>
          </a:p>
          <a:p>
            <a:pPr algn="ctr"/>
            <a:r>
              <a:rPr lang="pt-BR" sz="4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RESPEITAM A PALAVRA DE DEUS, </a:t>
            </a:r>
          </a:p>
          <a:p>
            <a:pPr algn="ctr"/>
            <a:r>
              <a:rPr lang="pt-BR" sz="4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ORIENTADORA PARA A SALVAÇÃO?</a:t>
            </a:r>
            <a:endParaRPr lang="pt-BR" sz="4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6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CREEM QUE JESUS CRISTO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O ÚNICO CAMINHO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ENTRE DEUS E AS PESSOAS?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CREEM QUE,  ALÉM DELE,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HÁ NENHUM OUTRO SALVADOR?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64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DE CORAÇÃO, VOCÊS ESTÃO CONVENCIDOS DE QUE </a:t>
            </a: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RECEBEMOS </a:t>
            </a:r>
            <a:endParaRPr lang="pt-BR" sz="4800" spc="-3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A SALVAÇÃO APENAS 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PELA GRAÇA DE </a:t>
            </a: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DEUS</a:t>
            </a:r>
            <a:endParaRPr lang="pt-BR" sz="4800" spc="-3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E NÃO POR NOSSAS </a:t>
            </a: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BOAS OBRAS</a:t>
            </a:r>
            <a:r>
              <a:rPr lang="pt-BR" sz="48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?</a:t>
            </a:r>
            <a:endParaRPr lang="pt-BR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5170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77155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QUEREM DEMONSTRAR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FÉ NO TESTEMUNHO,  NA ORAÇÃO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NA SANTIFICAÇÃO DA VIDA,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MANTENDO-SE EM FIDELIDADE À PALAVRA </a:t>
            </a:r>
          </a:p>
          <a:p>
            <a:pPr algn="ctr"/>
            <a:r>
              <a:rPr lang="pt-BR" sz="4400" spc="-3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AOS SACRAMENTOS DE DEUS?</a:t>
            </a:r>
            <a:endParaRPr lang="pt-BR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7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Jesus\Bapti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48" y="195486"/>
            <a:ext cx="331236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417824" y="0"/>
            <a:ext cx="572617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2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COMUNITÁRIA/PRESIDENTE</a:t>
            </a:r>
          </a:p>
          <a:p>
            <a:pPr algn="ctr"/>
            <a:endParaRPr lang="pt-BR" sz="1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QUERIDO DEUS! NESTE MOMENTO ESPECIAL... LEMBRAMOS E AGRADECEMOS PELAS FAMÍLIAS QUE BUSCARAM O SINAL DO BATISMO, PRESENTEANDO SEUS FILHOS E FILHAS COM A GRAÇA DE DEUS. LEMBRAMOS E AGRADECEMOS POR CADA PESSOA QUE SE DEDICOU EM TRANSMITIR A TUA PALAVRA AOS JOVENS. LEMBRAMOS E AGRADECEMOS  PELA COMUNIDADE SER UMA GRANDE FAMÍLIA, ONDE PODEMOS SEGUIR JUNTOS OS PASSOS DE TEU FILHO JESUS. INTERCEDEMOS PELA COMUNIDADE, PELAS FAMÍLIAS, PARA QUE CADA PESSOA SIGA FIRME </a:t>
            </a:r>
          </a:p>
          <a:p>
            <a:pPr algn="ctr"/>
            <a:r>
              <a:rPr lang="pt-BR" sz="2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 EVANGELHO QUE NOS FOI ENSINADO. </a:t>
            </a:r>
          </a:p>
          <a:p>
            <a:pPr algn="ctr"/>
            <a:r>
              <a:rPr lang="pt-BR" sz="2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NOME DE JESUS, AMÉM!</a:t>
            </a:r>
            <a:endParaRPr lang="pt-BR" sz="2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écio\Downloads\Jesus\Bapti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5486"/>
            <a:ext cx="331236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03848" y="351691"/>
            <a:ext cx="579973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BÊNÇÃO/PASTOR/COMUNIDADE</a:t>
            </a:r>
            <a:endParaRPr lang="pt-BR" sz="36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pt-BR" sz="1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PAZ DE DEUS, 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TAL QUAL UMA LUZ </a:t>
            </a:r>
            <a:endParaRPr lang="pt-BR" sz="36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TRAZ </a:t>
            </a:r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VIDA, </a:t>
            </a:r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TOME CONTA</a:t>
            </a:r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DOS SEUS </a:t>
            </a:r>
            <a:r>
              <a:rPr lang="pt-BR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CORAÇÕES, PERMANECENDO COM VOCÊS HOJE E SEMPRE. AMÉM!</a:t>
            </a:r>
            <a:endParaRPr lang="pt-B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8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écio\Downloads\Logos\El.Pub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32"/>
            <a:ext cx="9144000" cy="350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50785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Palavra do Presbitério</a:t>
            </a:r>
            <a:endParaRPr lang="pt-BR" sz="7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5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     </a:t>
            </a:r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ABENÇOA, SENHOR!</a:t>
            </a:r>
            <a:endParaRPr lang="pt-BR" sz="48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Berlin Sans FB" panose="020E0602020502020306" pitchFamily="34" charset="0"/>
              </a:rPr>
              <a:t>Amarelinho 97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66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écio\Downloads\Logos\Receber&amp;D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843558"/>
            <a:ext cx="5122181" cy="41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3567" y="267494"/>
            <a:ext cx="806489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6600" u="sng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OFERTA</a:t>
            </a:r>
          </a:p>
          <a:p>
            <a:pPr algn="r"/>
            <a:endParaRPr lang="pt-BR" sz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571500" indent="-571500" algn="r">
              <a:buFont typeface="Wingdings" panose="05000000000000000000" pitchFamily="2" charset="2"/>
              <a:buChar char="ü"/>
            </a:pPr>
            <a:r>
              <a:rPr lang="pt-BR" sz="6000" dirty="0" smtClean="0">
                <a:solidFill>
                  <a:srgbClr val="9BBB5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CULTO INFANTIL</a:t>
            </a:r>
          </a:p>
          <a:p>
            <a:pPr algn="r"/>
            <a:r>
              <a:rPr lang="pt-BR" sz="4000" dirty="0" smtClean="0">
                <a:solidFill>
                  <a:srgbClr val="9BBB5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(presente de Natal) &amp;</a:t>
            </a:r>
            <a:endParaRPr lang="pt-BR" sz="4000" dirty="0">
              <a:solidFill>
                <a:srgbClr val="9BBB5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571500" indent="-571500" algn="r">
              <a:buFont typeface="Wingdings" panose="05000000000000000000" pitchFamily="2" charset="2"/>
              <a:buChar char="ü"/>
            </a:pPr>
            <a:r>
              <a:rPr lang="pt-BR" sz="6000" dirty="0" smtClean="0">
                <a:solidFill>
                  <a:srgbClr val="EEECE1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DÍZIMO</a:t>
            </a:r>
          </a:p>
          <a:p>
            <a:pPr algn="r"/>
            <a:r>
              <a:rPr lang="pt-BR" sz="4000" dirty="0" smtClean="0">
                <a:solidFill>
                  <a:srgbClr val="EEECE1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(Comunidade).</a:t>
            </a:r>
            <a:endParaRPr lang="pt-BR" sz="4000" dirty="0">
              <a:solidFill>
                <a:srgbClr val="EEECE1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43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8351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ABENÇOA, SENHOR, A NOSSA VIDA.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 COM TEU PODER.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/: POIS A TI JESUS A CONSAGRAMOS.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QUE ELA SEJA DO TEU QUERER. :/</a:t>
            </a:r>
            <a:endParaRPr lang="pt-BR" sz="4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  <p:pic>
        <p:nvPicPr>
          <p:cNvPr id="14338" name="Picture 2" descr="K:\Gifs\Barras\BlueC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49140"/>
            <a:ext cx="5400600" cy="148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89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\Gifs\Barras\BlueC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42770"/>
            <a:ext cx="5328592" cy="141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48351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ABENÇOA, SENHOR, NOSSO TRABALHO.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 COM TEU AMOR.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/: POIS A TI JESUS O OFERECEMOS.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QUE ELE SIRVA PRA TEU LOUVOR. :/</a:t>
            </a:r>
            <a:endParaRPr lang="pt-BR" sz="4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5010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K:\Gifs\Barras\BlueC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248858"/>
            <a:ext cx="5616624" cy="1411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8351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ABENÇOA, SENHOR, TUA PALAVRA.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 COM TEU PODER.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/: QUE GERMINE E PRODUZA MUITOS FRUTOS.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 NOS FAÇA NA FÉ CRESCER. :/</a:t>
            </a:r>
            <a:endParaRPr lang="pt-BR" sz="4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684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\Gifs\Barras\BlueC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43208"/>
            <a:ext cx="5616624" cy="138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483518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ABENÇOA, SENHOR, NOSSO ENCONTRO.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ABENÇOA COM TEU AGIR.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/: QUE AO SAIR DAQUI A GENTE TENHA...</a:t>
            </a:r>
          </a:p>
          <a:p>
            <a:pPr algn="ctr">
              <a:spcAft>
                <a:spcPts val="0"/>
              </a:spcAft>
            </a:pPr>
            <a:r>
              <a:rPr lang="pt-BR" sz="40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MAIS VONTADE DE TE SERVIR. :/</a:t>
            </a:r>
            <a:endParaRPr lang="pt-BR" sz="40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0969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4011910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>
                <a:ln>
                  <a:solidFill>
                    <a:schemeClr val="bg1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ENVIO AO CULTO INFANTIL</a:t>
            </a:r>
          </a:p>
        </p:txBody>
      </p:sp>
      <p:pic>
        <p:nvPicPr>
          <p:cNvPr id="11266" name="Picture 2" descr="K:\Gifs\Bíblico\NT\JC&amp;Crianças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6" cy="41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écio\Downloads\Logos\DieBib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4836916" cy="388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885656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REFLEXÃO</a:t>
            </a:r>
            <a:endParaRPr lang="pt-BR" sz="66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18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écio\Desktop\Decalque\SFA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0"/>
            <a:ext cx="305983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64442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ROMANOS 12: </a:t>
            </a: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ACHEM MELHORES DO QUE </a:t>
            </a:r>
            <a:endParaRPr lang="pt-BR" sz="28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REALMENTE SÃO. PELO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CONTRÁRIO, PENSEM COM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HUMILDADE. ASSIM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O CORPO É DIVIDIDO EM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PARTES. ASSIM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TAMBÉM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NO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CORPO DE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CRISTO, A IGREJA. SOMOS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DIFERENTES MEMBROS, TODOS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IMPORTANTES. PORTANTO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USEM SUAS QUALIDADES</a:t>
            </a:r>
            <a:r>
              <a:rPr lang="pt-BR" sz="28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ACORDO COM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GRAÇA DE DEUS. PELA FÉ, ANUNCIAMOS O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EVANGELHO, CADA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QUAL COM O SEU DOM,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SEMPRE </a:t>
            </a:r>
            <a:r>
              <a:rPr lang="pt-BR" sz="28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AGINDO EM AMOR.</a:t>
            </a:r>
          </a:p>
        </p:txBody>
      </p:sp>
    </p:spTree>
    <p:extLst>
      <p:ext uri="{BB962C8B-B14F-4D97-AF65-F5344CB8AC3E}">
        <p14:creationId xmlns:p14="http://schemas.microsoft.com/office/powerpoint/2010/main" val="387859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esktop\Cande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001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08044" y="155704"/>
            <a:ext cx="631794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LUZ DE VOCÊS </a:t>
            </a:r>
            <a:endParaRPr lang="pt-BR" sz="44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DEVE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BRILHAR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QUE OS OUTROS </a:t>
            </a:r>
            <a:endParaRPr lang="pt-BR" sz="44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VEJAM</a:t>
            </a:r>
            <a:r>
              <a:rPr lang="pt-BR" sz="4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COISAS BOAS </a:t>
            </a:r>
            <a:endParaRPr lang="pt-BR" sz="44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FAZEM, LOUVANDO AO PAI </a:t>
            </a:r>
            <a:endParaRPr lang="pt-BR" sz="44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ESTÁ NOS CÉUS</a:t>
            </a:r>
            <a:r>
              <a:rPr lang="pt-BR" sz="4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pt-BR" sz="44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170117" y="4155926"/>
            <a:ext cx="1410964" cy="384721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/>
            <a:r>
              <a:rPr lang="pt-BR" sz="1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Mateus  5.16</a:t>
            </a:r>
            <a:endParaRPr lang="pt-BR" sz="19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12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Far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07" y="-15780"/>
            <a:ext cx="9172052" cy="515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55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     </a:t>
            </a:r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AS IRMÃS DO LOUVOR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Berlin Sans FB" panose="020E0602020502020306" pitchFamily="34" charset="0"/>
              </a:rPr>
              <a:t>APRESENTAÇÃO...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41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Gente\Gebet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5485"/>
            <a:ext cx="5976664" cy="373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411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</a:p>
        </p:txBody>
      </p:sp>
    </p:spTree>
    <p:extLst>
      <p:ext uri="{BB962C8B-B14F-4D97-AF65-F5344CB8AC3E}">
        <p14:creationId xmlns:p14="http://schemas.microsoft.com/office/powerpoint/2010/main" val="393714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555526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O SENHOR É A MINHA LUZ E A MINHA SALVAÇÃO.</a:t>
            </a:r>
          </a:p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DO QUE TEREI MEDO?</a:t>
            </a:r>
          </a:p>
          <a:p>
            <a:pPr algn="ctr"/>
            <a:r>
              <a:rPr lang="pt-BR" sz="3600" dirty="0" smtClean="0">
                <a:solidFill>
                  <a:srgbClr val="92D050"/>
                </a:solidFill>
                <a:latin typeface="Impact" panose="020B0806030902050204" pitchFamily="34" charset="0"/>
              </a:rPr>
              <a:t>O SENHOR É A MINHA FORTALEZA?</a:t>
            </a:r>
          </a:p>
          <a:p>
            <a:pPr algn="ctr"/>
            <a:r>
              <a:rPr lang="pt-BR" sz="3600" dirty="0" smtClean="0">
                <a:solidFill>
                  <a:srgbClr val="92D050"/>
                </a:solidFill>
                <a:latin typeface="Impact" panose="020B0806030902050204" pitchFamily="34" charset="0"/>
              </a:rPr>
              <a:t>A QUEM POSSO TEMER?</a:t>
            </a:r>
          </a:p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MESMO QUE ESTOURE A GUERRA</a:t>
            </a:r>
          </a:p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OU UM EXÉRCITO SE ACAMPE AO MEU REDOR.</a:t>
            </a:r>
          </a:p>
          <a:p>
            <a:pPr algn="ctr"/>
            <a:r>
              <a:rPr lang="pt-BR" sz="3600" dirty="0" smtClean="0">
                <a:solidFill>
                  <a:srgbClr val="92D050"/>
                </a:solidFill>
                <a:latin typeface="Impact" panose="020B0806030902050204" pitchFamily="34" charset="0"/>
              </a:rPr>
              <a:t>NADA TEMEREI, POIS DEUS ESTÁ COMIGO.</a:t>
            </a:r>
            <a:endParaRPr lang="pt-BR" sz="3600" dirty="0">
              <a:solidFill>
                <a:srgbClr val="92D05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37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8630" y="62346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PERDÃO, SENHOR, </a:t>
            </a:r>
          </a:p>
          <a:p>
            <a:pPr algn="ctr"/>
            <a:r>
              <a:rPr lang="pt-BR" sz="7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PERDÃO!</a:t>
            </a:r>
          </a:p>
        </p:txBody>
      </p:sp>
      <p:pic>
        <p:nvPicPr>
          <p:cNvPr id="3" name="Picture 2" descr="C:\Users\Euclécio\Downloads\Notinhas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31790"/>
            <a:ext cx="4752528" cy="127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84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04" y="555526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EU </a:t>
            </a:r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SOMENTE </a:t>
            </a:r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PEÇO A DEUS:</a:t>
            </a:r>
            <a:endParaRPr lang="pt-BR" sz="3600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QUERO </a:t>
            </a:r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VIVER NA SUA </a:t>
            </a:r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PRESENÇA!</a:t>
            </a:r>
            <a:endParaRPr lang="pt-BR" sz="3600" dirty="0" smtClean="0"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QUERO </a:t>
            </a:r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CONTEMPLAR A SUA BELEZA.</a:t>
            </a:r>
          </a:p>
          <a:p>
            <a:pPr algn="ctr"/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QUERO </a:t>
            </a:r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MEDITAR NA SUA PALAVRA.</a:t>
            </a:r>
          </a:p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SEI QUE, NO TEMPO DA ANGÚSTIA,</a:t>
            </a:r>
          </a:p>
          <a:p>
            <a:pPr algn="ctr"/>
            <a:r>
              <a:rPr lang="pt-BR" sz="36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SERÁ A MINHA PROTEÇÃO.</a:t>
            </a:r>
          </a:p>
          <a:p>
            <a:pPr algn="ctr"/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</a:t>
            </a:r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ELE, </a:t>
            </a:r>
            <a:r>
              <a:rPr lang="pt-BR" sz="36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SEREI FORTALECIDO.</a:t>
            </a:r>
            <a:endParaRPr lang="pt-BR" sz="36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60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8630" y="62346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PERDÃO, SENHOR, </a:t>
            </a:r>
          </a:p>
          <a:p>
            <a:pPr algn="ctr"/>
            <a:r>
              <a:rPr lang="pt-BR" sz="72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PERDÃO!</a:t>
            </a:r>
          </a:p>
        </p:txBody>
      </p:sp>
      <p:pic>
        <p:nvPicPr>
          <p:cNvPr id="3" name="Picture 2" descr="C:\Users\Euclécio\Downloads\Notinhas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31790"/>
            <a:ext cx="4752528" cy="127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70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339502"/>
            <a:ext cx="91439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CREIO </a:t>
            </a:r>
            <a:r>
              <a:rPr lang="pt-B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VEREI A BONDADE DO SENHOR.</a:t>
            </a:r>
          </a:p>
          <a:p>
            <a:pPr algn="ctr"/>
            <a:r>
              <a:rPr lang="pt-B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 ISSO, VOU </a:t>
            </a:r>
            <a:r>
              <a:rPr lang="pt-BR" sz="4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ESPERAR EM DEUS.</a:t>
            </a:r>
          </a:p>
          <a:p>
            <a:pPr algn="ctr"/>
            <a:r>
              <a:rPr lang="pt-BR" sz="4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</a:t>
            </a:r>
            <a:r>
              <a:rPr lang="pt-BR" sz="4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FORTALECERÁ </a:t>
            </a:r>
            <a:r>
              <a:rPr lang="pt-BR" sz="4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MEU CORAÇÃO.</a:t>
            </a:r>
          </a:p>
          <a:p>
            <a:pPr algn="ctr"/>
            <a:r>
              <a:rPr lang="pt-BR" sz="4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ELE ME DARÁ BOM ÂNIMO.</a:t>
            </a:r>
          </a:p>
          <a:p>
            <a:pPr algn="ctr"/>
            <a:endParaRPr lang="pt-BR" sz="40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88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ALELUIA!</a:t>
            </a:r>
            <a:endParaRPr lang="pt-BR" sz="88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9782"/>
            <a:ext cx="1691680" cy="189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962108"/>
            <a:ext cx="1605558" cy="1803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95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Jesus\Simplesme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020" y="4189"/>
            <a:ext cx="4249979" cy="513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79511" y="311686"/>
            <a:ext cx="5720747" cy="4285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Lema de Outubro</a:t>
            </a:r>
          </a:p>
          <a:p>
            <a:r>
              <a:rPr lang="pt-BR" sz="3200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nas Senhas Diárias...</a:t>
            </a:r>
          </a:p>
          <a:p>
            <a:endParaRPr lang="pt-BR" sz="1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Os anjos se alegram</a:t>
            </a:r>
          </a:p>
          <a:p>
            <a:pPr algn="ctr"/>
            <a:r>
              <a:rPr lang="pt-BR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quando um pecador </a:t>
            </a:r>
          </a:p>
          <a:p>
            <a:pPr algn="ctr"/>
            <a:r>
              <a:rPr lang="pt-BR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se arrepende </a:t>
            </a:r>
          </a:p>
          <a:p>
            <a:pPr algn="ctr"/>
            <a:r>
              <a:rPr lang="pt-BR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dos seus pecados. </a:t>
            </a:r>
          </a:p>
          <a:p>
            <a:pPr algn="ctr"/>
            <a:endParaRPr lang="pt-BR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2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Lucas 15.10</a:t>
            </a:r>
          </a:p>
        </p:txBody>
      </p:sp>
    </p:spTree>
    <p:extLst>
      <p:ext uri="{BB962C8B-B14F-4D97-AF65-F5344CB8AC3E}">
        <p14:creationId xmlns:p14="http://schemas.microsoft.com/office/powerpoint/2010/main" val="31612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-8976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4F81B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GRAÇA É MELHOR QUE A VIDA.</a:t>
            </a:r>
          </a:p>
          <a:p>
            <a:pPr algn="ctr"/>
            <a:r>
              <a:rPr lang="pt-BR" sz="3200" dirty="0">
                <a:solidFill>
                  <a:srgbClr val="4F81B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TUA GRAÇA É MELHOR QUE A VIDA.</a:t>
            </a:r>
          </a:p>
          <a:p>
            <a:pPr algn="ctr"/>
            <a:r>
              <a:rPr lang="pt-BR" sz="3200" dirty="0">
                <a:solidFill>
                  <a:srgbClr val="4F81B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MEUS LÁBIOS TE LOUVAM.</a:t>
            </a:r>
          </a:p>
          <a:p>
            <a:pPr algn="ctr"/>
            <a:r>
              <a:rPr lang="pt-BR" sz="3200" dirty="0">
                <a:solidFill>
                  <a:srgbClr val="4F81B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ASSIM BENDIREI. E, EM TEU NOME,</a:t>
            </a:r>
          </a:p>
          <a:p>
            <a:pPr algn="ctr"/>
            <a:r>
              <a:rPr lang="pt-BR" sz="3200" dirty="0">
                <a:solidFill>
                  <a:srgbClr val="4F81BD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MINHAS MÃOS LEVANTAREI.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MINHAS MÃOS LEVANTAREI.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AS MINHAS MÃOS LEVANTAREI.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MEUS LÁBIOS TE LOUVAM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ASSIM BENDIREI. E, EM TEU NOME,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MINHAS MÃOS LEVANTAREI.</a:t>
            </a:r>
          </a:p>
        </p:txBody>
      </p:sp>
      <p:pic>
        <p:nvPicPr>
          <p:cNvPr id="15362" name="Picture 2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7654"/>
            <a:ext cx="1882899" cy="188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707654"/>
            <a:ext cx="1810891" cy="181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18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Logos\Eucarist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5486"/>
            <a:ext cx="54726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95886"/>
            <a:ext cx="914400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CEIA DO SENHOR</a:t>
            </a:r>
            <a:endParaRPr lang="pt-BR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Jesus\Cros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160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892899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SENHOR JESUS, NA NOITE EM QUE FOI TRAÍDO, AGRADECEU PELO PÃO, PARTINDO-O DISSE:</a:t>
            </a:r>
          </a:p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EIS O MEU CORPO, QUE É DADO A VOCÊS.</a:t>
            </a:r>
          </a:p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COMAM EM MINHA MEMÓRIA.</a:t>
            </a:r>
            <a:endParaRPr lang="pt-BR" sz="38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31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Jesus\Cros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160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89289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SEGUIDA PEGOU O CÁLICE, DIZENDO: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ATRAVÉS DO MEU SANGUE FAÇO COM VOCÊS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NOVA ALIANÇA. BEBAM DELE 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MINHA MEMÓRIA</a:t>
            </a:r>
          </a:p>
          <a:p>
            <a:pPr algn="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(1 Coríntios 11.23-25).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2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59" y="70668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 que estás nos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céus, santificado seja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teu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nome. Venha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teu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reino. Seja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feita a tua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vontade, assim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terra como no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céu. O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pão nosso de cada dia nos dá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hoje. E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perdoa-nos as nossas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dívidas, assim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nós também perdoamos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nossos devedores. E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nos deixes cair em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tentação, mas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livra-nos do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mal. Pois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teu é o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reino, o </a:t>
            </a:r>
            <a:r>
              <a:rPr lang="pt-BR" sz="36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poder e a glória para </a:t>
            </a: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sempre. Amém!</a:t>
            </a:r>
            <a:endParaRPr lang="pt-BR" sz="3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53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63121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    </a:t>
            </a:r>
            <a:r>
              <a:rPr lang="pt-BR" sz="52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AS IRMÃS DOS LOUVOR</a:t>
            </a:r>
            <a:endParaRPr lang="pt-BR" sz="52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4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Berlin Sans FB" panose="020E0602020502020306" pitchFamily="34" charset="0"/>
              </a:rPr>
              <a:t>Apresentação...</a:t>
            </a:r>
            <a:endParaRPr lang="pt-BR" sz="4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Berlin Sans FB" panose="020E0602020502020306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47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83299"/>
            <a:ext cx="86409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VINICIUS PEZZINI</a:t>
            </a:r>
          </a:p>
          <a:p>
            <a:pPr>
              <a:spcAft>
                <a:spcPts val="0"/>
              </a:spcAft>
            </a:pPr>
            <a:r>
              <a:rPr lang="pt-BR" sz="1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 </a:t>
            </a:r>
          </a:p>
          <a:p>
            <a:pPr algn="r">
              <a:spcAft>
                <a:spcPts val="0"/>
              </a:spcAft>
            </a:pP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NÃO FIQUEM COM MEDO, </a:t>
            </a:r>
            <a:endParaRPr lang="pt-BR" sz="40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POIS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ESTOU COM VOCÊS.</a:t>
            </a:r>
          </a:p>
          <a:p>
            <a:pPr algn="r">
              <a:spcAft>
                <a:spcPts val="0"/>
              </a:spcAft>
            </a:pP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NÃO SE APAVOREM, </a:t>
            </a:r>
            <a:endParaRPr lang="pt-BR" sz="40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POIS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EU SOU O SEU DEUS.</a:t>
            </a:r>
          </a:p>
          <a:p>
            <a:pPr algn="r">
              <a:spcAft>
                <a:spcPts val="0"/>
              </a:spcAft>
            </a:pP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EU LHES DOU FORÇAS E OS AJUDO.</a:t>
            </a:r>
          </a:p>
          <a:p>
            <a:pPr algn="r">
              <a:spcAft>
                <a:spcPts val="0"/>
              </a:spcAft>
            </a:pP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EU OS PROTEJO COM MINHA FORTE 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MÃO. </a:t>
            </a:r>
          </a:p>
          <a:p>
            <a:pPr algn="r">
              <a:spcAft>
                <a:spcPts val="0"/>
              </a:spcAft>
            </a:pP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ISAÍAS 41.10</a:t>
            </a:r>
            <a:r>
              <a:rPr lang="pt-BR" sz="2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2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874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411510"/>
            <a:ext cx="856895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LUCAS FRITSCH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 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EU SOU O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SENHOR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SEU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DEUS.</a:t>
            </a:r>
          </a:p>
          <a:p>
            <a:pPr algn="r">
              <a:spcAft>
                <a:spcPts val="0"/>
              </a:spcAft>
            </a:pP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NÃO HAVERÁ OUTROS </a:t>
            </a:r>
            <a:endParaRPr lang="pt-BR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DEUSES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ALÉM DE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MIM.</a:t>
            </a: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ÊXODO 20.2-3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8429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9999" y="339502"/>
            <a:ext cx="84969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CLAUDIANE THOMSEN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 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AME O SENHOR, SEU DEUS, </a:t>
            </a:r>
            <a:endParaRPr lang="pt-BR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 </a:t>
            </a: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TODO O CORAÇÃO, </a:t>
            </a:r>
            <a:endParaRPr lang="pt-BR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 </a:t>
            </a: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TODA A </a:t>
            </a: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ALMA E </a:t>
            </a: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 </a:t>
            </a:r>
            <a:endParaRPr lang="pt-BR" sz="4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TODO </a:t>
            </a: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O </a:t>
            </a: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ENTENDIMENTO.</a:t>
            </a: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MATEUS 22.37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1781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339502"/>
            <a:ext cx="86409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GUILHERME MIRANDA UMLAUF</a:t>
            </a:r>
            <a:endParaRPr lang="pt-BR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 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ACHARAM NO </a:t>
            </a: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CAMPO</a:t>
            </a: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CERTO </a:t>
            </a: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HOMEM. </a:t>
            </a:r>
          </a:p>
          <a:p>
            <a:pPr algn="r">
              <a:spcAft>
                <a:spcPts val="0"/>
              </a:spcAft>
            </a:pP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DETERMINOU DAVI QUE </a:t>
            </a: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LHE</a:t>
            </a:r>
          </a:p>
          <a:p>
            <a:pPr algn="r">
              <a:spcAft>
                <a:spcPts val="0"/>
              </a:spcAft>
            </a:pP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DESSEM </a:t>
            </a:r>
            <a:r>
              <a:rPr lang="pt-BR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COMIDA E </a:t>
            </a:r>
            <a:r>
              <a:rPr lang="pt-BR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ÁGUA. </a:t>
            </a: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- 1 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SAMUEL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30.11 -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2857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339502"/>
            <a:ext cx="864096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PABLO LANGEBARTELS</a:t>
            </a:r>
          </a:p>
          <a:p>
            <a:pPr>
              <a:spcAft>
                <a:spcPts val="0"/>
              </a:spcAft>
            </a:pPr>
            <a:r>
              <a:rPr lang="pt-BR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 </a:t>
            </a:r>
            <a:endParaRPr lang="pt-B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AQUELES QUE 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CONFIAM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EM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DEUS SÃO COMO O </a:t>
            </a:r>
            <a:endParaRPr lang="pt-BR" sz="40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MONTE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DE 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SIÃO, QUE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NÃO </a:t>
            </a:r>
            <a:endParaRPr lang="pt-BR" sz="40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PODE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SER ABALADO, 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MAS 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CONTINUA </a:t>
            </a:r>
            <a:r>
              <a:rPr lang="pt-BR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SEMPRE 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FIRME.</a:t>
            </a:r>
          </a:p>
          <a:p>
            <a:pPr algn="r">
              <a:spcAft>
                <a:spcPts val="0"/>
              </a:spcAft>
            </a:pP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SALMO 125.1</a:t>
            </a:r>
            <a:r>
              <a:rPr lang="pt-BR" sz="2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28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4405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3336" y="123478"/>
            <a:ext cx="8496944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ADRIAN HOLZ</a:t>
            </a:r>
          </a:p>
          <a:p>
            <a:pPr>
              <a:spcAft>
                <a:spcPts val="0"/>
              </a:spcAft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 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NEM QUE EU ANDE NO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VALE</a:t>
            </a: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SOMBRA DA MORTE,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NÃO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TEMEREI MAL ALGUM,</a:t>
            </a:r>
          </a:p>
          <a:p>
            <a:pPr algn="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PORQUE TU ESTÁS COMIGO.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TUA VARA E O TEU CAJADO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ME CONSOLAM.</a:t>
            </a:r>
          </a:p>
          <a:p>
            <a:pPr algn="r">
              <a:spcAft>
                <a:spcPts val="0"/>
              </a:spcAft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SALMO 23.4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664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267494"/>
            <a:ext cx="828092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>
              <a:buFont typeface="Wingdings" panose="05000000000000000000" pitchFamily="2" charset="2"/>
              <a:buChar char="Ø"/>
            </a:pPr>
            <a:r>
              <a:rPr lang="pt-B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DANIEL BUTZKE</a:t>
            </a:r>
          </a:p>
          <a:p>
            <a:r>
              <a:rPr lang="pt-BR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</a:p>
          <a:p>
            <a:pPr algn="r"/>
            <a:r>
              <a:rPr lang="pt-B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TUDO POSSO </a:t>
            </a:r>
            <a:endParaRPr lang="pt-BR" sz="6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NAQUELE </a:t>
            </a:r>
            <a:r>
              <a:rPr lang="pt-BR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endParaRPr lang="pt-BR" sz="6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ME FORTALECE. </a:t>
            </a:r>
          </a:p>
          <a:p>
            <a:pPr algn="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 FILIPENSES 4.13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28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314" y="157520"/>
            <a:ext cx="8352928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JULIANA KRÜGER</a:t>
            </a:r>
          </a:p>
          <a:p>
            <a:pPr>
              <a:spcAft>
                <a:spcPts val="0"/>
              </a:spcAft>
            </a:pPr>
            <a:r>
              <a:rPr lang="pt-B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 </a:t>
            </a:r>
          </a:p>
          <a:p>
            <a:pPr algn="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JESUS DISSE: EU SOU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LUZ DO MUNDO.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QUEM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ME SEGUE NÃO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ANDARÁ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NAS TREVAS.</a:t>
            </a:r>
          </a:p>
          <a:p>
            <a:pPr algn="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PELO CONTRÁRIO,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TERÁ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A LUZ DA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VIDA.</a:t>
            </a:r>
          </a:p>
          <a:p>
            <a:pPr algn="r">
              <a:spcAft>
                <a:spcPts val="0"/>
              </a:spcAft>
            </a:pP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JOÃO 8.12</a:t>
            </a:r>
            <a:r>
              <a:rPr lang="pt-B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7233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1118" y="627534"/>
            <a:ext cx="849694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GUILHERME UMLAUF</a:t>
            </a:r>
            <a:endParaRPr lang="pt-B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 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JESUS DISSE: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EU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SOU A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LUZ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DO MUNDO.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QUEM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ME </a:t>
            </a:r>
            <a:endParaRPr lang="pt-BR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SEGUE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TERÁ A LUZ DA VIDA</a:t>
            </a:r>
          </a:p>
          <a:p>
            <a:pPr algn="r">
              <a:spcAft>
                <a:spcPts val="0"/>
              </a:spcAft>
            </a:pP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 NUNCA ANDARÁ NA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ESCURIDÃO</a:t>
            </a:r>
          </a:p>
          <a:p>
            <a:pPr algn="r">
              <a:spcAft>
                <a:spcPts val="0"/>
              </a:spcAft>
            </a:pP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 JOÃO 8.12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/>
                <a:cs typeface="Times New Roman"/>
              </a:rPr>
              <a:t>-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580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123478"/>
            <a:ext cx="8496944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pt-BR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MATEUS LEITZKE</a:t>
            </a:r>
          </a:p>
          <a:p>
            <a:r>
              <a:rPr lang="pt-BR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</a:p>
          <a:p>
            <a:pPr algn="r"/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SENHOR É A MINHA LUZ </a:t>
            </a:r>
            <a:endParaRPr lang="pt-BR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MINHA SALVAÇÃO, </a:t>
            </a:r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QUEM </a:t>
            </a:r>
            <a:endParaRPr lang="pt-BR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TEMEREI?O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SENHOR É A </a:t>
            </a:r>
            <a:endParaRPr lang="pt-BR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FORÇA DA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MINHA VIDA, </a:t>
            </a:r>
            <a:endParaRPr lang="pt-BR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</a:t>
            </a:r>
            <a:r>
              <a:rPr lang="pt-BR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QUEM ME RECEAREI? </a:t>
            </a:r>
            <a:endParaRPr lang="pt-BR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 SALMO 27.1</a:t>
            </a:r>
            <a:r>
              <a:rPr lang="pt-BR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</a:t>
            </a:r>
            <a:endParaRPr lang="pt-BR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93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Euclécio\Downloads\Logos\Pfarre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66750"/>
            <a:ext cx="3468426" cy="341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211960" y="666750"/>
            <a:ext cx="44644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INTERCESSÃO,</a:t>
            </a:r>
          </a:p>
          <a:p>
            <a:pPr algn="ctr"/>
            <a:r>
              <a:rPr lang="pt-BR" sz="5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FINAL</a:t>
            </a:r>
            <a:endParaRPr lang="pt-BR" sz="5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&amp; MOMENTO</a:t>
            </a:r>
            <a:endParaRPr lang="pt-BR" sz="5400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5400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BÊNÇÃO.</a:t>
            </a:r>
          </a:p>
        </p:txBody>
      </p:sp>
    </p:spTree>
    <p:extLst>
      <p:ext uri="{BB962C8B-B14F-4D97-AF65-F5344CB8AC3E}">
        <p14:creationId xmlns:p14="http://schemas.microsoft.com/office/powerpoint/2010/main" val="27437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écio\Desktop\Decalque\Posto\B0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9007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clécio\Downloads\Logos\500an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95486"/>
            <a:ext cx="3267363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446874" y="195486"/>
            <a:ext cx="569712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CELEBRAÇÕES / OUTUBRO</a:t>
            </a:r>
          </a:p>
          <a:p>
            <a:pPr algn="ctr"/>
            <a:r>
              <a:rPr lang="pt-BR" sz="2800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-- TODAS AS TERÇA ÀS 20 HORAS --</a:t>
            </a:r>
          </a:p>
          <a:p>
            <a:pPr algn="ctr"/>
            <a:endParaRPr lang="pt-BR" sz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3600" dirty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03 - CRISTO SALVADOR</a:t>
            </a:r>
          </a:p>
          <a:p>
            <a:pPr algn="ctr"/>
            <a:r>
              <a:rPr lang="pt-BR" sz="3600" dirty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10 - RIO BONITO</a:t>
            </a:r>
          </a:p>
          <a:p>
            <a:pPr algn="ctr"/>
            <a:r>
              <a:rPr lang="pt-BR" sz="3600" dirty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17 - GARUVA</a:t>
            </a:r>
          </a:p>
          <a:p>
            <a:pPr algn="ctr"/>
            <a:r>
              <a:rPr lang="pt-BR" sz="3600" dirty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24 - ESTRADA DA ILHA</a:t>
            </a:r>
          </a:p>
          <a:p>
            <a:pPr algn="ctr"/>
            <a:r>
              <a:rPr lang="pt-BR" sz="3600" dirty="0">
                <a:solidFill>
                  <a:srgbClr val="FFFB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31 – PIRABEIRABA</a:t>
            </a:r>
          </a:p>
          <a:p>
            <a:pPr algn="ctr"/>
            <a:endParaRPr lang="pt-BR" sz="1200" dirty="0">
              <a:solidFill>
                <a:srgbClr val="FFFB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2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PROMOÇÃO DA UNIÃO PAROQUIAL DONA FRANCISCA</a:t>
            </a:r>
          </a:p>
        </p:txBody>
      </p:sp>
    </p:spTree>
    <p:extLst>
      <p:ext uri="{BB962C8B-B14F-4D97-AF65-F5344CB8AC3E}">
        <p14:creationId xmlns:p14="http://schemas.microsoft.com/office/powerpoint/2010/main" val="423152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749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ESQUEÇA!</a:t>
            </a:r>
            <a:endParaRPr lang="pt-BR" sz="8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1590933"/>
            <a:ext cx="9144000" cy="1754326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PRÓXIMA TERÇA</a:t>
            </a:r>
          </a:p>
          <a:p>
            <a:pPr algn="ctr"/>
            <a:r>
              <a:rPr lang="pt-BR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ESTRADA DA ILHA</a:t>
            </a:r>
            <a:endParaRPr lang="pt-BR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075" name="Picture 3" descr="C:\Users\Euclécio\Downloads\Logos\SetaAEsq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9" y="1779662"/>
            <a:ext cx="1610581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Euclécio\Downloads\Logos\SetaPisc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779662"/>
            <a:ext cx="1656185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K:\Gifs\Barras\Povinh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1438"/>
            <a:ext cx="3095625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K:\Gifs\Barras\Povinh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7" y="3655188"/>
            <a:ext cx="3095625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K:\Gifs\Barras\Povinh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060" y="3662301"/>
            <a:ext cx="3095625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78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K:\Gifs\Gente\Lutero\va0080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26"/>
            <a:ext cx="3612979" cy="357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357704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HOMENAGEM À COMUNIDADE MARTIN LUTHER PELOS 500 ANOS DA REFORMA</a:t>
            </a:r>
            <a:endParaRPr lang="pt-BR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47864" y="257985"/>
            <a:ext cx="56521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CÂMARA MUNICIPAL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SEXTA-FEIRA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DIA 27/10</a:t>
            </a: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ÀS 19 HORAS</a:t>
            </a:r>
          </a:p>
        </p:txBody>
      </p:sp>
    </p:spTree>
    <p:extLst>
      <p:ext uri="{BB962C8B-B14F-4D97-AF65-F5344CB8AC3E}">
        <p14:creationId xmlns:p14="http://schemas.microsoft.com/office/powerpoint/2010/main" val="232127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uclécio\Downloads\papel-de-parede-di2017-1920x1080-2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"/>
            <a:ext cx="9144000" cy="514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0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esktop\Decalque\ParóquiaAlmoçoAdult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36"/>
            <a:ext cx="9144000" cy="513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39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écio\Downloads\BomDoming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864096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9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1289</Words>
  <Application>Microsoft Office PowerPoint</Application>
  <PresentationFormat>Apresentação na tela (16:9)</PresentationFormat>
  <Paragraphs>280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63</vt:i4>
      </vt:variant>
    </vt:vector>
  </HeadingPairs>
  <TitlesOfParts>
    <vt:vector size="65" baseType="lpstr"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Euclécio</cp:lastModifiedBy>
  <cp:revision>34</cp:revision>
  <dcterms:created xsi:type="dcterms:W3CDTF">2017-10-13T12:53:55Z</dcterms:created>
  <dcterms:modified xsi:type="dcterms:W3CDTF">2017-10-21T16:03:29Z</dcterms:modified>
</cp:coreProperties>
</file>