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6" r:id="rId2"/>
    <p:sldId id="257" r:id="rId3"/>
    <p:sldId id="267" r:id="rId4"/>
    <p:sldId id="269" r:id="rId5"/>
    <p:sldId id="268" r:id="rId6"/>
    <p:sldId id="270" r:id="rId7"/>
    <p:sldId id="271" r:id="rId8"/>
    <p:sldId id="272" r:id="rId9"/>
    <p:sldId id="273" r:id="rId10"/>
    <p:sldId id="274" r:id="rId11"/>
    <p:sldId id="262" r:id="rId12"/>
    <p:sldId id="263" r:id="rId13"/>
    <p:sldId id="264" r:id="rId14"/>
    <p:sldId id="275" r:id="rId15"/>
    <p:sldId id="276" r:id="rId16"/>
    <p:sldId id="265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434" autoAdjust="0"/>
  </p:normalViewPr>
  <p:slideViewPr>
    <p:cSldViewPr snapToGrid="0">
      <p:cViewPr varScale="1">
        <p:scale>
          <a:sx n="110" d="100"/>
          <a:sy n="110" d="100"/>
        </p:scale>
        <p:origin x="594" y="7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7/3/2019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7/3/2019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7/3/2019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7/3/2019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uteranosnf.blogspot.com/" TargetMode="External"/><Relationship Id="rId2" Type="http://schemas.openxmlformats.org/officeDocument/2006/relationships/hyperlink" Target="mailto:luteranos.norte.fluminense@gmail.com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3441700" y="1181098"/>
            <a:ext cx="62420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COMUNIDADE EVANGÉLICA DE CONFISSÃO LUTERANA NORTE FLUMINENSE </a:t>
            </a: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0450" y="891145"/>
            <a:ext cx="958850" cy="122623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7731" y="2251881"/>
            <a:ext cx="9089410" cy="3944131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6149" y="1039529"/>
            <a:ext cx="752475" cy="787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657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9707" y="927279"/>
            <a:ext cx="9105363" cy="5022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855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95401" y="4842711"/>
            <a:ext cx="9609666" cy="566738"/>
          </a:xfrm>
        </p:spPr>
        <p:txBody>
          <a:bodyPr/>
          <a:lstStyle/>
          <a:p>
            <a:r>
              <a:rPr lang="pt-BR" dirty="0" smtClean="0"/>
              <a:t>Terreno adquirido em 2018 – 480 m²</a:t>
            </a:r>
            <a:endParaRPr lang="pt-BR" dirty="0"/>
          </a:p>
        </p:txBody>
      </p:sp>
      <p:pic>
        <p:nvPicPr>
          <p:cNvPr id="5" name="Espaço Reservado para Imagem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75" b="20675"/>
          <a:stretch>
            <a:fillRect/>
          </a:stretch>
        </p:blipFill>
        <p:spPr/>
      </p:pic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pt-BR" sz="1800" dirty="0" smtClean="0"/>
              <a:t>Membros conhecendo o terreno situado na Rua Miramar s/n, Lote 8, Quadra 4, Bairro Jardim Miramar – Rio das Ostras/RJ </a:t>
            </a:r>
            <a:endParaRPr lang="pt-BR" sz="1800" dirty="0"/>
          </a:p>
        </p:txBody>
      </p:sp>
    </p:spTree>
    <p:extLst>
      <p:ext uri="{BB962C8B-B14F-4D97-AF65-F5344CB8AC3E}">
        <p14:creationId xmlns:p14="http://schemas.microsoft.com/office/powerpoint/2010/main" val="3530756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UM TIJOLO PARA ESTA CONSTRUÇÃO</a:t>
            </a:r>
            <a:endParaRPr lang="pt-BR" b="1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pt-BR" sz="2400" dirty="0" smtClean="0"/>
              <a:t>Faça parte desta obra e da nossa história de vida comunitária!</a:t>
            </a:r>
          </a:p>
          <a:p>
            <a:r>
              <a:rPr lang="pt-BR" sz="2400" dirty="0" smtClean="0"/>
              <a:t>DOE um ou mais tijolos!</a:t>
            </a:r>
            <a:endParaRPr lang="pt-BR" sz="2400" dirty="0"/>
          </a:p>
        </p:txBody>
      </p:sp>
      <p:pic>
        <p:nvPicPr>
          <p:cNvPr id="6" name="Espaço Reservado para Imagem 5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13" r="2861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35809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 flipH="1">
            <a:off x="1460500" y="1485900"/>
            <a:ext cx="927100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CONFIRA NOSSAS PROJEÇÕES:</a:t>
            </a:r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 smtClean="0"/>
          </a:p>
          <a:p>
            <a:r>
              <a:rPr lang="pt-BR" b="1" dirty="0" smtClean="0"/>
              <a:t>Cálculos e Projeções:</a:t>
            </a:r>
          </a:p>
          <a:p>
            <a:r>
              <a:rPr lang="pt-BR" dirty="0" smtClean="0"/>
              <a:t>Base: R$1.100,00 por metro quadrado de área a ser construída.</a:t>
            </a:r>
          </a:p>
          <a:p>
            <a:endParaRPr lang="pt-BR" dirty="0" smtClean="0"/>
          </a:p>
          <a:p>
            <a:r>
              <a:rPr lang="pt-BR" sz="2000" b="1" u="sng" dirty="0" smtClean="0"/>
              <a:t>1ª ETAPA:</a:t>
            </a:r>
          </a:p>
          <a:p>
            <a:r>
              <a:rPr lang="pt-BR" dirty="0" smtClean="0"/>
              <a:t>Duas salas e duas instalações sanitárias: 37,39 m²</a:t>
            </a:r>
          </a:p>
          <a:p>
            <a:r>
              <a:rPr lang="pt-BR" dirty="0" smtClean="0"/>
              <a:t>Cálculo: R$1.100,00 x 37,39m² = R$</a:t>
            </a:r>
            <a:r>
              <a:rPr lang="pt-BR" b="1" dirty="0" smtClean="0"/>
              <a:t>41.129,00</a:t>
            </a:r>
          </a:p>
          <a:p>
            <a:endParaRPr lang="pt-BR" dirty="0"/>
          </a:p>
          <a:p>
            <a:r>
              <a:rPr lang="pt-BR" dirty="0" smtClean="0"/>
              <a:t>Prazo de arrecadação: até 30/09/2019 – para construção imediata.</a:t>
            </a:r>
          </a:p>
          <a:p>
            <a:endParaRPr lang="pt-BR" dirty="0" smtClean="0"/>
          </a:p>
          <a:p>
            <a:r>
              <a:rPr lang="pt-BR" dirty="0" smtClean="0"/>
              <a:t>Obs. Se o valor das doações ultrapassar o estimado de R$41.129,00; o saldo positivo será destinado à concretização da 2ª etapa.</a:t>
            </a:r>
          </a:p>
          <a:p>
            <a:r>
              <a:rPr lang="pt-BR" dirty="0" smtClean="0"/>
              <a:t>Veja a planta baixa a seguir.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36838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Planta baixa da primeira etapa</a:t>
            </a:r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887" y="885825"/>
            <a:ext cx="10058400" cy="5024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987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209800" y="1638300"/>
            <a:ext cx="85725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2ª ETAPA </a:t>
            </a:r>
          </a:p>
          <a:p>
            <a:endParaRPr lang="pt-BR" dirty="0" smtClean="0"/>
          </a:p>
          <a:p>
            <a:r>
              <a:rPr lang="pt-BR" dirty="0" smtClean="0"/>
              <a:t>Base de cálculo: R$1.100,00 por m² de área a ser construída</a:t>
            </a:r>
          </a:p>
          <a:p>
            <a:r>
              <a:rPr lang="pt-BR" dirty="0" smtClean="0"/>
              <a:t>Salão/Templo: 77 m²</a:t>
            </a:r>
          </a:p>
          <a:p>
            <a:r>
              <a:rPr lang="pt-BR" dirty="0" smtClean="0"/>
              <a:t>Cálculo: R$1.100,00 x 77 m² = R$</a:t>
            </a:r>
            <a:r>
              <a:rPr lang="pt-BR" b="1" dirty="0" smtClean="0"/>
              <a:t>84.700,00</a:t>
            </a:r>
          </a:p>
          <a:p>
            <a:endParaRPr lang="pt-BR" dirty="0"/>
          </a:p>
          <a:p>
            <a:r>
              <a:rPr lang="pt-BR" dirty="0" smtClean="0"/>
              <a:t>Prazo de arrecadação: janeiro a março de 2020 – para construção durante o ano.</a:t>
            </a:r>
          </a:p>
          <a:p>
            <a:r>
              <a:rPr lang="pt-BR" dirty="0" smtClean="0"/>
              <a:t>Obs. Se o valor das doações ultrapassar o estimado de R$84.700,00, o saldo positivo será destinado à 3ª e última etapa.</a:t>
            </a:r>
          </a:p>
          <a:p>
            <a:endParaRPr lang="pt-BR" dirty="0"/>
          </a:p>
          <a:p>
            <a:r>
              <a:rPr lang="pt-BR" dirty="0" smtClean="0"/>
              <a:t>Veja a planta baixa a seguir: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72773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56293" y="-537195"/>
            <a:ext cx="5130214" cy="789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104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 flipH="1">
            <a:off x="1371600" y="1422400"/>
            <a:ext cx="94488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3ª e ÚLTIMA ETAPA</a:t>
            </a:r>
          </a:p>
          <a:p>
            <a:endParaRPr lang="pt-BR" dirty="0"/>
          </a:p>
          <a:p>
            <a:r>
              <a:rPr lang="pt-BR" dirty="0" smtClean="0"/>
              <a:t>Base de cálculo: R$1.100,00 por m² de área a ser construída.</a:t>
            </a:r>
          </a:p>
          <a:p>
            <a:endParaRPr lang="pt-BR" dirty="0"/>
          </a:p>
          <a:p>
            <a:r>
              <a:rPr lang="pt-BR" dirty="0" smtClean="0"/>
              <a:t>Apartamento e escritório (pastor/a): 84 m²</a:t>
            </a:r>
          </a:p>
          <a:p>
            <a:r>
              <a:rPr lang="pt-BR" dirty="0" smtClean="0"/>
              <a:t>Cálculo: R$1.100,00 x 84m² = R$</a:t>
            </a:r>
            <a:r>
              <a:rPr lang="pt-BR" b="1" dirty="0" smtClean="0"/>
              <a:t>92.400,00</a:t>
            </a:r>
            <a:endParaRPr lang="pt-BR" b="1" dirty="0"/>
          </a:p>
          <a:p>
            <a:endParaRPr lang="pt-BR" dirty="0" smtClean="0"/>
          </a:p>
          <a:p>
            <a:r>
              <a:rPr lang="pt-BR" dirty="0" smtClean="0"/>
              <a:t>Prazo de arrecadação: janeiro a março de 2021 para construção no ano.</a:t>
            </a:r>
          </a:p>
          <a:p>
            <a:endParaRPr lang="pt-BR" dirty="0"/>
          </a:p>
          <a:p>
            <a:r>
              <a:rPr lang="pt-BR" dirty="0" smtClean="0"/>
              <a:t>Obs. Se o valor das doações ultrapassar o estimado de R$92.400,00; o saldo positivo será destinado para um Fundo de Reserva para conservação e manutenção da edificação.</a:t>
            </a:r>
          </a:p>
          <a:p>
            <a:endParaRPr lang="pt-BR" dirty="0"/>
          </a:p>
          <a:p>
            <a:r>
              <a:rPr lang="pt-BR" dirty="0" smtClean="0"/>
              <a:t>Veja a planta baixa a seguir.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44239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4123" y="673100"/>
            <a:ext cx="6861978" cy="553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256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1º Domingo de Advento 2018</a:t>
            </a:r>
            <a:endParaRPr lang="pt-BR" dirty="0"/>
          </a:p>
        </p:txBody>
      </p:sp>
      <p:pic>
        <p:nvPicPr>
          <p:cNvPr id="5" name="Espaço Reservado para Imagem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98" b="27998"/>
          <a:stretch>
            <a:fillRect/>
          </a:stretch>
        </p:blipFill>
        <p:spPr/>
      </p:pic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pt-BR" sz="1800" dirty="0" smtClean="0"/>
              <a:t>Último evento no espaço alugado. Após o culto de 30/12/18, passamos a nos reunir nas casas. Dessa forma buscamos concentrar todas as possibilidades de recursos financeiros no projeto de construção do Espaço Comunitário.</a:t>
            </a:r>
            <a:endParaRPr lang="pt-BR" sz="1800" dirty="0"/>
          </a:p>
        </p:txBody>
      </p:sp>
    </p:spTree>
    <p:extLst>
      <p:ext uri="{BB962C8B-B14F-4D97-AF65-F5344CB8AC3E}">
        <p14:creationId xmlns:p14="http://schemas.microsoft.com/office/powerpoint/2010/main" val="851386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Culto campal e </a:t>
            </a:r>
            <a:r>
              <a:rPr lang="pt-BR" dirty="0" err="1" smtClean="0"/>
              <a:t>pic-nic</a:t>
            </a:r>
            <a:endParaRPr lang="pt-BR" dirty="0"/>
          </a:p>
        </p:txBody>
      </p:sp>
      <p:pic>
        <p:nvPicPr>
          <p:cNvPr id="5" name="Espaço Reservado para Imagem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98" b="27998"/>
          <a:stretch>
            <a:fillRect/>
          </a:stretch>
        </p:blipFill>
        <p:spPr/>
      </p:pic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pt-BR" sz="2000" dirty="0" smtClean="0"/>
              <a:t>Em setembro 2018 no Parque Municipal de Rio das Ostras/RJ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1117449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CULTO DOMINICAL </a:t>
            </a:r>
            <a:endParaRPr lang="pt-BR" dirty="0"/>
          </a:p>
        </p:txBody>
      </p:sp>
      <p:pic>
        <p:nvPicPr>
          <p:cNvPr id="5" name="Espaço Reservado para Imagem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98" b="27998"/>
          <a:stretch>
            <a:fillRect/>
          </a:stretch>
        </p:blipFill>
        <p:spPr>
          <a:xfrm>
            <a:off x="1047248" y="985834"/>
            <a:ext cx="10105972" cy="3335869"/>
          </a:xfrm>
        </p:spPr>
      </p:pic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pt-BR" sz="2000" dirty="0" smtClean="0"/>
              <a:t>  Casa de uma família da Comunidade, em 2019.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834586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545" y="900752"/>
            <a:ext cx="10058400" cy="48858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79177" y="5786651"/>
            <a:ext cx="66328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 RIO DAS OSTRAS / RJ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25911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1233487"/>
            <a:ext cx="6096000" cy="439102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31558" y="5732060"/>
            <a:ext cx="58821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 </a:t>
            </a:r>
            <a:r>
              <a:rPr lang="pt-BR" sz="2400" dirty="0" smtClean="0"/>
              <a:t>NORTE FLUMINENSE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53727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447800" y="1053743"/>
            <a:ext cx="8928100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b="1" dirty="0" smtClean="0"/>
              <a:t>CONTATOS:</a:t>
            </a:r>
            <a:endParaRPr lang="pt-BR" sz="2000" b="1" dirty="0"/>
          </a:p>
          <a:p>
            <a:r>
              <a:rPr lang="pt-BR" dirty="0" err="1"/>
              <a:t>Zulmir</a:t>
            </a:r>
            <a:r>
              <a:rPr lang="pt-BR" dirty="0"/>
              <a:t>/Neiva </a:t>
            </a:r>
            <a:r>
              <a:rPr lang="pt-BR" dirty="0" err="1"/>
              <a:t>Penno</a:t>
            </a:r>
            <a:r>
              <a:rPr lang="pt-BR" dirty="0"/>
              <a:t> – (22) 99795-0734  / (22)3321-4546</a:t>
            </a:r>
          </a:p>
          <a:p>
            <a:r>
              <a:rPr lang="pt-BR" dirty="0"/>
              <a:t>Eduardo/Marilda </a:t>
            </a:r>
            <a:r>
              <a:rPr lang="pt-BR" dirty="0" err="1"/>
              <a:t>Licht</a:t>
            </a:r>
            <a:r>
              <a:rPr lang="pt-BR" dirty="0"/>
              <a:t> – (22) 99833-7888</a:t>
            </a:r>
          </a:p>
          <a:p>
            <a:r>
              <a:rPr lang="pt-BR" dirty="0"/>
              <a:t>Maurício/Renata </a:t>
            </a:r>
            <a:r>
              <a:rPr lang="pt-BR" dirty="0" err="1"/>
              <a:t>Surerus</a:t>
            </a:r>
            <a:r>
              <a:rPr lang="pt-BR" dirty="0"/>
              <a:t> – (22) 99614-5276</a:t>
            </a:r>
          </a:p>
          <a:p>
            <a:r>
              <a:rPr lang="pt-BR" dirty="0" err="1"/>
              <a:t>Eveli</a:t>
            </a:r>
            <a:r>
              <a:rPr lang="pt-BR" dirty="0"/>
              <a:t>/Vanda Bock -  (22) </a:t>
            </a:r>
            <a:r>
              <a:rPr lang="pt-BR" dirty="0" smtClean="0"/>
              <a:t>99733-3106</a:t>
            </a:r>
          </a:p>
          <a:p>
            <a:endParaRPr lang="pt-BR" dirty="0"/>
          </a:p>
          <a:p>
            <a:r>
              <a:rPr lang="pt-BR" dirty="0" smtClean="0"/>
              <a:t>e-mail</a:t>
            </a:r>
            <a:r>
              <a:rPr lang="pt-BR" dirty="0"/>
              <a:t>: </a:t>
            </a:r>
            <a:r>
              <a:rPr lang="pt-BR" dirty="0" smtClean="0">
                <a:solidFill>
                  <a:srgbClr val="002060"/>
                </a:solidFill>
                <a:hlinkClick r:id="rId2"/>
              </a:rPr>
              <a:t>luteranos.norte.fluminense@gmail.com</a:t>
            </a:r>
            <a:endParaRPr lang="pt-BR" dirty="0" smtClean="0">
              <a:solidFill>
                <a:srgbClr val="002060"/>
              </a:solidFill>
            </a:endParaRPr>
          </a:p>
          <a:p>
            <a:r>
              <a:rPr lang="pt-BR" dirty="0" smtClean="0"/>
              <a:t>Blog: </a:t>
            </a:r>
            <a:r>
              <a:rPr lang="pt-BR" dirty="0" smtClean="0">
                <a:hlinkClick r:id="rId3"/>
              </a:rPr>
              <a:t>www.luteranosnf.blogspot.com</a:t>
            </a:r>
            <a:endParaRPr lang="pt-BR" dirty="0" smtClean="0"/>
          </a:p>
          <a:p>
            <a:endParaRPr lang="pt-BR" dirty="0"/>
          </a:p>
          <a:p>
            <a:r>
              <a:rPr lang="pt-BR" dirty="0" smtClean="0"/>
              <a:t>Doações podem ser feitas pelo </a:t>
            </a:r>
            <a:r>
              <a:rPr lang="pt-BR" dirty="0" err="1" smtClean="0"/>
              <a:t>PayPal</a:t>
            </a:r>
            <a:r>
              <a:rPr lang="pt-BR" dirty="0" smtClean="0"/>
              <a:t>, no Blog</a:t>
            </a:r>
          </a:p>
          <a:p>
            <a:r>
              <a:rPr lang="pt-BR" dirty="0" smtClean="0"/>
              <a:t>Ou na conta bancária:</a:t>
            </a:r>
          </a:p>
          <a:p>
            <a:r>
              <a:rPr lang="pt-BR" dirty="0" smtClean="0"/>
              <a:t>Comunidade Evangélica de Confissão Luterana Norte Fluminense CNPJ 18.678.700/0001-03</a:t>
            </a:r>
          </a:p>
          <a:p>
            <a:r>
              <a:rPr lang="pt-BR" dirty="0" smtClean="0"/>
              <a:t>BANCO DO BRASIL  Ag. 3315-4  Conta Corrente 38.347-3</a:t>
            </a:r>
          </a:p>
          <a:p>
            <a:endParaRPr lang="pt-BR" dirty="0"/>
          </a:p>
          <a:p>
            <a:pPr algn="ctr"/>
            <a:r>
              <a:rPr lang="pt-BR" dirty="0" smtClean="0">
                <a:latin typeface="Lucida Handwriting" panose="03010101010101010101" pitchFamily="66" charset="0"/>
              </a:rPr>
              <a:t>Agradecidos!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84646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ânico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914</TotalTime>
  <Words>453</Words>
  <Application>Microsoft Office PowerPoint</Application>
  <PresentationFormat>Widescreen</PresentationFormat>
  <Paragraphs>65</Paragraphs>
  <Slides>16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0" baseType="lpstr">
      <vt:lpstr>Arial</vt:lpstr>
      <vt:lpstr>Garamond</vt:lpstr>
      <vt:lpstr>Lucida Handwriting</vt:lpstr>
      <vt:lpstr>Orgânico</vt:lpstr>
      <vt:lpstr>Apresentação do PowerPoint</vt:lpstr>
      <vt:lpstr>Apresentação do PowerPoint</vt:lpstr>
      <vt:lpstr>Terreno adquirido em 2018 – 480 m²</vt:lpstr>
      <vt:lpstr>UM TIJOLO PARA ESTA CONSTRUÇÃO</vt:lpstr>
      <vt:lpstr>Apresentação do PowerPoint</vt:lpstr>
      <vt:lpstr>Planta baixa da primeira etapa</vt:lpstr>
      <vt:lpstr>Apresentação do PowerPoint</vt:lpstr>
      <vt:lpstr>Apresentação do PowerPoint</vt:lpstr>
      <vt:lpstr>Apresentação do PowerPoint</vt:lpstr>
      <vt:lpstr>Apresentação do PowerPoint</vt:lpstr>
      <vt:lpstr>1º Domingo de Advento 2018</vt:lpstr>
      <vt:lpstr>Culto campal e pic-nic</vt:lpstr>
      <vt:lpstr>CULTO DOMINICAL 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casa sobre a rocha</dc:title>
  <dc:creator>Usuário do Windows</dc:creator>
  <cp:lastModifiedBy>marcos ebeling</cp:lastModifiedBy>
  <cp:revision>42</cp:revision>
  <dcterms:created xsi:type="dcterms:W3CDTF">2019-06-02T00:36:46Z</dcterms:created>
  <dcterms:modified xsi:type="dcterms:W3CDTF">2019-07-03T13:59:05Z</dcterms:modified>
</cp:coreProperties>
</file>